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embeddedFontLs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ExtraBold" panose="020F0502020204030204" pitchFamily="2" charset="0"/>
      <p:bold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l2wNIp5EfTXblnLgvx+Us3PMV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d99e7ce7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cd99e7ce7c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cd99e7ce7c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cd0d2028b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3cd0d2028ba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3cd0d2028ba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5010149d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5010149dc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365010149dc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cdeffc17f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3cdeffc17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a226f564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36a226f56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cd0d2028ba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g3cd0d2028ba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a226f5649_0_2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36a226f56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cd0d2028ba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3cd0d2028b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a226f5649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a226f5649_0_3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36a226f5649_0_3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d99e7ce7c_0_14"/>
          <p:cNvSpPr txBox="1">
            <a:spLocks noGrp="1"/>
          </p:cNvSpPr>
          <p:nvPr>
            <p:ph type="subTitle" idx="1"/>
          </p:nvPr>
        </p:nvSpPr>
        <p:spPr>
          <a:xfrm>
            <a:off x="1510625" y="3171872"/>
            <a:ext cx="6400800" cy="175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5200" b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Patrick D. Nugent</a:t>
            </a:r>
            <a:endParaRPr sz="5200" b="1">
              <a:solidFill>
                <a:srgbClr val="F7D39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i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FIND A WAY</a:t>
            </a:r>
            <a:endParaRPr sz="2200" i="1">
              <a:solidFill>
                <a:srgbClr val="F7D39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5200" b="1">
              <a:solidFill>
                <a:srgbClr val="F7D3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cd0d2028ba_0_25"/>
          <p:cNvSpPr txBox="1">
            <a:spLocks noGrp="1"/>
          </p:cNvSpPr>
          <p:nvPr>
            <p:ph type="title" idx="4294967295"/>
          </p:nvPr>
        </p:nvSpPr>
        <p:spPr>
          <a:xfrm>
            <a:off x="121652" y="1408171"/>
            <a:ext cx="82296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endParaRPr sz="3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5800" b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FIND A WAY</a:t>
            </a:r>
            <a:endParaRPr sz="8700">
              <a:solidFill>
                <a:srgbClr val="D4AF3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7" name="Google Shape;137;g3cd0d2028ba_0_25"/>
          <p:cNvSpPr txBox="1"/>
          <p:nvPr/>
        </p:nvSpPr>
        <p:spPr>
          <a:xfrm>
            <a:off x="597000" y="5719375"/>
            <a:ext cx="52356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lang="en-US" sz="1800" b="0" i="0" u="none" strike="noStrike" cap="none">
                <a:solidFill>
                  <a:srgbClr val="D4AF37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-US" sz="1800" b="0" i="0" u="none" strike="noStrike" cap="none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ollow my journey:</a:t>
            </a:r>
            <a:r>
              <a:rPr lang="en-US" sz="1800" b="0" i="0" u="none" strike="noStrike" cap="none">
                <a:solidFill>
                  <a:srgbClr val="D4AF3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0" i="0" u="none" strike="noStrike" cap="none">
                <a:solidFill>
                  <a:srgbClr val="EBEBEB"/>
                </a:solidFill>
                <a:latin typeface="Montserrat"/>
                <a:ea typeface="Montserrat"/>
                <a:cs typeface="Montserrat"/>
                <a:sym typeface="Montserrat"/>
              </a:rPr>
              <a:t>@pdnuge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endParaRPr sz="1800" b="0" i="0" u="none" strike="noStrike" cap="none"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lang="en-US" sz="1800" b="0" i="0" u="none" strike="noStrike" cap="none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Contact me: </a:t>
            </a:r>
            <a:r>
              <a:rPr lang="en-US" sz="1800" b="0" i="0" u="none" strike="noStrike" cap="none">
                <a:solidFill>
                  <a:srgbClr val="EBEBEB"/>
                </a:solidFill>
                <a:latin typeface="Montserrat"/>
                <a:ea typeface="Montserrat"/>
                <a:cs typeface="Montserrat"/>
                <a:sym typeface="Montserrat"/>
              </a:rPr>
              <a:t>hello@patrickdnugent.com</a:t>
            </a:r>
            <a:r>
              <a:rPr lang="en-US" sz="1400" b="0" i="0" u="none" strike="noStrike" cap="none">
                <a:solidFill>
                  <a:srgbClr val="EBEBE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g3cd0d2028ba_0_25" descr="Mail Images - Free Download on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756" y="6257164"/>
            <a:ext cx="279398" cy="2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cd0d2028ba_0_25" descr="Instagram Logo - Free social ic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202" y="5749133"/>
            <a:ext cx="238493" cy="23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cd0d2028ba_0_25" title="LLC Mono.png"/>
          <p:cNvPicPr preferRelativeResize="0"/>
          <p:nvPr/>
        </p:nvPicPr>
        <p:blipFill rotWithShape="1">
          <a:blip r:embed="rId6">
            <a:alphaModFix/>
          </a:blip>
          <a:srcRect l="21926" t="20636" r="22083" b="26014"/>
          <a:stretch/>
        </p:blipFill>
        <p:spPr>
          <a:xfrm>
            <a:off x="8325850" y="5903725"/>
            <a:ext cx="609851" cy="5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cd0d2028ba_0_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5000" y="3306096"/>
            <a:ext cx="2188450" cy="241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5010149dc_3_0"/>
          <p:cNvSpPr txBox="1">
            <a:spLocks noGrp="1"/>
          </p:cNvSpPr>
          <p:nvPr>
            <p:ph type="subTitle" idx="1"/>
          </p:nvPr>
        </p:nvSpPr>
        <p:spPr>
          <a:xfrm>
            <a:off x="1510625" y="2797275"/>
            <a:ext cx="6400800" cy="175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6600" b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July 12th, 2017</a:t>
            </a:r>
            <a:endParaRPr sz="8900">
              <a:solidFill>
                <a:srgbClr val="D4AF3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6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36a226f5649_0_0" title="WR.JPG"/>
          <p:cNvPicPr preferRelativeResize="0"/>
          <p:nvPr/>
        </p:nvPicPr>
        <p:blipFill rotWithShape="1">
          <a:blip r:embed="rId3">
            <a:alphaModFix/>
          </a:blip>
          <a:srcRect b="26313"/>
          <a:stretch/>
        </p:blipFill>
        <p:spPr>
          <a:xfrm>
            <a:off x="2116348" y="214875"/>
            <a:ext cx="4911299" cy="642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3cd0d2028ba_0_120"/>
          <p:cNvPicPr preferRelativeResize="0"/>
          <p:nvPr/>
        </p:nvPicPr>
        <p:blipFill rotWithShape="1">
          <a:blip r:embed="rId3">
            <a:alphaModFix/>
          </a:blip>
          <a:srcRect r="11941"/>
          <a:stretch/>
        </p:blipFill>
        <p:spPr>
          <a:xfrm>
            <a:off x="2258327" y="205150"/>
            <a:ext cx="4627325" cy="64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6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3cd0d2028ba_0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227" y="240675"/>
            <a:ext cx="4851548" cy="6468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6a226f5649_0_342"/>
          <p:cNvSpPr txBox="1">
            <a:spLocks noGrp="1"/>
          </p:cNvSpPr>
          <p:nvPr>
            <p:ph type="body" idx="1"/>
          </p:nvPr>
        </p:nvSpPr>
        <p:spPr>
          <a:xfrm>
            <a:off x="457200" y="1735875"/>
            <a:ext cx="8229600" cy="438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r>
              <a:rPr lang="en-US" sz="3800">
                <a:solidFill>
                  <a:srgbClr val="D4AF3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rgbClr val="EBEBEB"/>
                </a:solidFill>
                <a:latin typeface="Montserrat"/>
                <a:ea typeface="Montserrat"/>
                <a:cs typeface="Montserrat"/>
                <a:sym typeface="Montserrat"/>
              </a:rPr>
              <a:t>— Grow Your Grit </a:t>
            </a:r>
            <a:endParaRPr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3500"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-US" sz="3800">
                <a:solidFill>
                  <a:srgbClr val="D4AF3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rgbClr val="EBEBEB"/>
                </a:solidFill>
                <a:latin typeface="Montserrat"/>
                <a:ea typeface="Montserrat"/>
                <a:cs typeface="Montserrat"/>
                <a:sym typeface="Montserrat"/>
              </a:rPr>
              <a:t>— Regulate Your Response</a:t>
            </a:r>
            <a:endParaRPr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3500"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3800">
                <a:solidFill>
                  <a:srgbClr val="D4AF3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rgbClr val="EBEBEB"/>
                </a:solidFill>
                <a:latin typeface="Montserrat"/>
                <a:ea typeface="Montserrat"/>
                <a:cs typeface="Montserrat"/>
                <a:sym typeface="Montserrat"/>
              </a:rPr>
              <a:t>— Insist on Finishing</a:t>
            </a:r>
            <a:endParaRPr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3500"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F7D39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3800">
                <a:solidFill>
                  <a:srgbClr val="D4AF3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rgbClr val="EBEBEB"/>
                </a:solidFill>
                <a:latin typeface="Montserrat"/>
                <a:ea typeface="Montserrat"/>
                <a:cs typeface="Montserrat"/>
                <a:sym typeface="Montserrat"/>
              </a:rPr>
              <a:t>— Turn Pain into Service</a:t>
            </a:r>
            <a:endParaRPr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EBEBE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g36a226f5649_0_342"/>
          <p:cNvSpPr txBox="1">
            <a:spLocks noGrp="1"/>
          </p:cNvSpPr>
          <p:nvPr>
            <p:ph type="title"/>
          </p:nvPr>
        </p:nvSpPr>
        <p:spPr>
          <a:xfrm>
            <a:off x="567475" y="2878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Find A Way: The GRIT Method</a:t>
            </a:r>
            <a:endParaRPr sz="36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30" name="Google Shape;130;g36a226f5649_0_342"/>
          <p:cNvCxnSpPr/>
          <p:nvPr/>
        </p:nvCxnSpPr>
        <p:spPr>
          <a:xfrm rot="10800000" flipH="1">
            <a:off x="1415700" y="1370755"/>
            <a:ext cx="6312600" cy="40200"/>
          </a:xfrm>
          <a:prstGeom prst="straightConnector1">
            <a:avLst/>
          </a:prstGeom>
          <a:noFill/>
          <a:ln w="9525" cap="flat" cmpd="sng">
            <a:solidFill>
              <a:srgbClr val="F7D39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FF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On-screen Show (4:3)</PresentationFormat>
  <Paragraphs>20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Montserrat</vt:lpstr>
      <vt:lpstr>Montserrat ExtraBold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A Way: The GRIT Method</vt:lpstr>
      <vt:lpstr> FIND A 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Kathleen Nugent</dc:creator>
  <cp:lastModifiedBy>Janie Downey</cp:lastModifiedBy>
  <cp:revision>1</cp:revision>
  <dcterms:created xsi:type="dcterms:W3CDTF">2020-08-02T20:00:39Z</dcterms:created>
  <dcterms:modified xsi:type="dcterms:W3CDTF">2026-04-29T23:11:11Z</dcterms:modified>
</cp:coreProperties>
</file>