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5" r:id="rId10"/>
    <p:sldId id="266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62" d="100"/>
          <a:sy n="62" d="100"/>
        </p:scale>
        <p:origin x="3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01D99-85F5-4659-978F-AFA900F8A6D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4AB9292D-C19A-4DFC-8372-67DBCDE2F041}">
      <dgm:prSet/>
      <dgm:spPr/>
      <dgm:t>
        <a:bodyPr/>
        <a:lstStyle/>
        <a:p>
          <a:pPr>
            <a:defRPr cap="all"/>
          </a:pPr>
          <a:r>
            <a:rPr lang="en-US"/>
            <a:t>Brief intro</a:t>
          </a:r>
        </a:p>
      </dgm:t>
    </dgm:pt>
    <dgm:pt modelId="{7D769EE9-CC26-44CE-B49C-9DCA57A14BE0}" type="parTrans" cxnId="{9588026B-0C11-4FB2-8B11-218CA6D8DB4D}">
      <dgm:prSet/>
      <dgm:spPr/>
      <dgm:t>
        <a:bodyPr/>
        <a:lstStyle/>
        <a:p>
          <a:endParaRPr lang="en-US"/>
        </a:p>
      </dgm:t>
    </dgm:pt>
    <dgm:pt modelId="{BCFB735D-B52B-4D12-A326-D025854240D0}" type="sibTrans" cxnId="{9588026B-0C11-4FB2-8B11-218CA6D8DB4D}">
      <dgm:prSet/>
      <dgm:spPr/>
      <dgm:t>
        <a:bodyPr/>
        <a:lstStyle/>
        <a:p>
          <a:endParaRPr lang="en-US"/>
        </a:p>
      </dgm:t>
    </dgm:pt>
    <dgm:pt modelId="{A086CC68-DD68-49E7-9EA2-E5CD962C28E9}">
      <dgm:prSet/>
      <dgm:spPr/>
      <dgm:t>
        <a:bodyPr/>
        <a:lstStyle/>
        <a:p>
          <a:pPr>
            <a:defRPr cap="all"/>
          </a:pPr>
          <a:r>
            <a:rPr lang="en-US"/>
            <a:t>Interactive presentation</a:t>
          </a:r>
        </a:p>
      </dgm:t>
    </dgm:pt>
    <dgm:pt modelId="{F4956BE7-7DAE-4B77-9F1A-11A7BEC2EA6B}" type="parTrans" cxnId="{08D936AC-9A75-47B2-AF61-38B0F30BD197}">
      <dgm:prSet/>
      <dgm:spPr/>
      <dgm:t>
        <a:bodyPr/>
        <a:lstStyle/>
        <a:p>
          <a:endParaRPr lang="en-US"/>
        </a:p>
      </dgm:t>
    </dgm:pt>
    <dgm:pt modelId="{27BF5661-EF0D-4EA6-953C-6C898E83473B}" type="sibTrans" cxnId="{08D936AC-9A75-47B2-AF61-38B0F30BD197}">
      <dgm:prSet/>
      <dgm:spPr/>
      <dgm:t>
        <a:bodyPr/>
        <a:lstStyle/>
        <a:p>
          <a:endParaRPr lang="en-US"/>
        </a:p>
      </dgm:t>
    </dgm:pt>
    <dgm:pt modelId="{7A6ADEC0-7D4B-4435-93B3-A00ACBE6AA58}">
      <dgm:prSet/>
      <dgm:spPr/>
      <dgm:t>
        <a:bodyPr/>
        <a:lstStyle/>
        <a:p>
          <a:pPr>
            <a:defRPr cap="all"/>
          </a:pPr>
          <a:r>
            <a:rPr lang="en-US"/>
            <a:t>Round tables</a:t>
          </a:r>
        </a:p>
      </dgm:t>
    </dgm:pt>
    <dgm:pt modelId="{7455E99F-BCF2-4457-95A7-330C2078FCEF}" type="parTrans" cxnId="{10E99183-512B-4297-BD85-3BBA74E314D3}">
      <dgm:prSet/>
      <dgm:spPr/>
      <dgm:t>
        <a:bodyPr/>
        <a:lstStyle/>
        <a:p>
          <a:endParaRPr lang="en-US"/>
        </a:p>
      </dgm:t>
    </dgm:pt>
    <dgm:pt modelId="{DBEAE58F-4C51-414A-BF77-C84965AE1DB8}" type="sibTrans" cxnId="{10E99183-512B-4297-BD85-3BBA74E314D3}">
      <dgm:prSet/>
      <dgm:spPr/>
      <dgm:t>
        <a:bodyPr/>
        <a:lstStyle/>
        <a:p>
          <a:endParaRPr lang="en-US"/>
        </a:p>
      </dgm:t>
    </dgm:pt>
    <dgm:pt modelId="{339076B9-1DCA-4F57-9E2E-B318DE1BE4DF}">
      <dgm:prSet/>
      <dgm:spPr/>
      <dgm:t>
        <a:bodyPr/>
        <a:lstStyle/>
        <a:p>
          <a:pPr>
            <a:defRPr cap="all"/>
          </a:pPr>
          <a:r>
            <a:rPr lang="en-US"/>
            <a:t>Summary of round table discussions</a:t>
          </a:r>
        </a:p>
      </dgm:t>
    </dgm:pt>
    <dgm:pt modelId="{C7CB9AC5-ECA0-4492-AE9F-74AB4A1E33EE}" type="parTrans" cxnId="{FEF54075-F109-46FE-A845-5C1DDFEDCABF}">
      <dgm:prSet/>
      <dgm:spPr/>
      <dgm:t>
        <a:bodyPr/>
        <a:lstStyle/>
        <a:p>
          <a:endParaRPr lang="en-US"/>
        </a:p>
      </dgm:t>
    </dgm:pt>
    <dgm:pt modelId="{1BE6AA26-8423-489E-8995-701248E05F63}" type="sibTrans" cxnId="{FEF54075-F109-46FE-A845-5C1DDFEDCABF}">
      <dgm:prSet/>
      <dgm:spPr/>
      <dgm:t>
        <a:bodyPr/>
        <a:lstStyle/>
        <a:p>
          <a:endParaRPr lang="en-US"/>
        </a:p>
      </dgm:t>
    </dgm:pt>
    <dgm:pt modelId="{CE28DE8D-7C34-4140-9838-6C56C8A8538C}" type="pres">
      <dgm:prSet presAssocID="{0F001D99-85F5-4659-978F-AFA900F8A6D9}" presName="root" presStyleCnt="0">
        <dgm:presLayoutVars>
          <dgm:dir/>
          <dgm:resizeHandles val="exact"/>
        </dgm:presLayoutVars>
      </dgm:prSet>
      <dgm:spPr/>
    </dgm:pt>
    <dgm:pt modelId="{A84E2083-C6C4-414E-86C8-CE8D68666B23}" type="pres">
      <dgm:prSet presAssocID="{4AB9292D-C19A-4DFC-8372-67DBCDE2F041}" presName="compNode" presStyleCnt="0"/>
      <dgm:spPr/>
    </dgm:pt>
    <dgm:pt modelId="{BC20F567-4A41-4F7A-8D94-A19F62A1D992}" type="pres">
      <dgm:prSet presAssocID="{4AB9292D-C19A-4DFC-8372-67DBCDE2F041}" presName="iconBgRect" presStyleLbl="bgShp" presStyleIdx="0" presStyleCnt="4"/>
      <dgm:spPr/>
    </dgm:pt>
    <dgm:pt modelId="{7C6DD06F-BBC1-4319-AFD5-1628557DD755}" type="pres">
      <dgm:prSet presAssocID="{4AB9292D-C19A-4DFC-8372-67DBCDE2F041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roFemale"/>
        </a:ext>
      </dgm:extLst>
    </dgm:pt>
    <dgm:pt modelId="{0E1790BF-2AA6-4666-84E6-26632CA68A39}" type="pres">
      <dgm:prSet presAssocID="{4AB9292D-C19A-4DFC-8372-67DBCDE2F041}" presName="spaceRect" presStyleCnt="0"/>
      <dgm:spPr/>
    </dgm:pt>
    <dgm:pt modelId="{B0318DE5-B4F2-4911-8B0E-351B61E4B646}" type="pres">
      <dgm:prSet presAssocID="{4AB9292D-C19A-4DFC-8372-67DBCDE2F041}" presName="textRect" presStyleLbl="revTx" presStyleIdx="0" presStyleCnt="4">
        <dgm:presLayoutVars>
          <dgm:chMax val="1"/>
          <dgm:chPref val="1"/>
        </dgm:presLayoutVars>
      </dgm:prSet>
      <dgm:spPr/>
    </dgm:pt>
    <dgm:pt modelId="{E32D6BC0-293F-414E-8CF5-C10EE666C775}" type="pres">
      <dgm:prSet presAssocID="{BCFB735D-B52B-4D12-A326-D025854240D0}" presName="sibTrans" presStyleCnt="0"/>
      <dgm:spPr/>
    </dgm:pt>
    <dgm:pt modelId="{2F3A9DFA-1835-4F68-9C19-E8383C4C2BE0}" type="pres">
      <dgm:prSet presAssocID="{A086CC68-DD68-49E7-9EA2-E5CD962C28E9}" presName="compNode" presStyleCnt="0"/>
      <dgm:spPr/>
    </dgm:pt>
    <dgm:pt modelId="{CE3D4A9F-0925-433D-B03F-57A21133774E}" type="pres">
      <dgm:prSet presAssocID="{A086CC68-DD68-49E7-9EA2-E5CD962C28E9}" presName="iconBgRect" presStyleLbl="bgShp" presStyleIdx="1" presStyleCnt="4"/>
      <dgm:spPr/>
    </dgm:pt>
    <dgm:pt modelId="{BA81DAE4-036B-47C2-AB96-71D63BB2D219}" type="pres">
      <dgm:prSet presAssocID="{A086CC68-DD68-49E7-9EA2-E5CD962C28E9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765F87D4-A028-4EB8-8BE9-4E03CF505765}" type="pres">
      <dgm:prSet presAssocID="{A086CC68-DD68-49E7-9EA2-E5CD962C28E9}" presName="spaceRect" presStyleCnt="0"/>
      <dgm:spPr/>
    </dgm:pt>
    <dgm:pt modelId="{AE5D3B69-BA1E-45BA-9974-5F73A694F908}" type="pres">
      <dgm:prSet presAssocID="{A086CC68-DD68-49E7-9EA2-E5CD962C28E9}" presName="textRect" presStyleLbl="revTx" presStyleIdx="1" presStyleCnt="4">
        <dgm:presLayoutVars>
          <dgm:chMax val="1"/>
          <dgm:chPref val="1"/>
        </dgm:presLayoutVars>
      </dgm:prSet>
      <dgm:spPr/>
    </dgm:pt>
    <dgm:pt modelId="{680C031D-8F27-4B2D-9294-83D449B135F8}" type="pres">
      <dgm:prSet presAssocID="{27BF5661-EF0D-4EA6-953C-6C898E83473B}" presName="sibTrans" presStyleCnt="0"/>
      <dgm:spPr/>
    </dgm:pt>
    <dgm:pt modelId="{D9D1F94F-45EA-4C41-8447-F61B91B33A5F}" type="pres">
      <dgm:prSet presAssocID="{7A6ADEC0-7D4B-4435-93B3-A00ACBE6AA58}" presName="compNode" presStyleCnt="0"/>
      <dgm:spPr/>
    </dgm:pt>
    <dgm:pt modelId="{F9EC49B6-A6A4-4FB8-9C1B-4A8B5597F6FB}" type="pres">
      <dgm:prSet presAssocID="{7A6ADEC0-7D4B-4435-93B3-A00ACBE6AA58}" presName="iconBgRect" presStyleLbl="bgShp" presStyleIdx="2" presStyleCnt="4"/>
      <dgm:spPr/>
    </dgm:pt>
    <dgm:pt modelId="{CBC7B869-C9AA-46B2-82F3-2218FC96E7AA}" type="pres">
      <dgm:prSet presAssocID="{7A6ADEC0-7D4B-4435-93B3-A00ACBE6AA58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 and chairs"/>
        </a:ext>
      </dgm:extLst>
    </dgm:pt>
    <dgm:pt modelId="{C0911334-6E8E-40E0-8139-A9F31D81CD9E}" type="pres">
      <dgm:prSet presAssocID="{7A6ADEC0-7D4B-4435-93B3-A00ACBE6AA58}" presName="spaceRect" presStyleCnt="0"/>
      <dgm:spPr/>
    </dgm:pt>
    <dgm:pt modelId="{D9DE82A8-8F0A-4AC8-8EB5-AB7EC2DBEEC7}" type="pres">
      <dgm:prSet presAssocID="{7A6ADEC0-7D4B-4435-93B3-A00ACBE6AA58}" presName="textRect" presStyleLbl="revTx" presStyleIdx="2" presStyleCnt="4">
        <dgm:presLayoutVars>
          <dgm:chMax val="1"/>
          <dgm:chPref val="1"/>
        </dgm:presLayoutVars>
      </dgm:prSet>
      <dgm:spPr/>
    </dgm:pt>
    <dgm:pt modelId="{7A379E33-D58B-4243-9A0D-7E0FD76740E2}" type="pres">
      <dgm:prSet presAssocID="{DBEAE58F-4C51-414A-BF77-C84965AE1DB8}" presName="sibTrans" presStyleCnt="0"/>
      <dgm:spPr/>
    </dgm:pt>
    <dgm:pt modelId="{694D882D-C0F4-4E9D-8057-A69181A662AE}" type="pres">
      <dgm:prSet presAssocID="{339076B9-1DCA-4F57-9E2E-B318DE1BE4DF}" presName="compNode" presStyleCnt="0"/>
      <dgm:spPr/>
    </dgm:pt>
    <dgm:pt modelId="{227D6D60-1DB1-4D7B-847F-F8AF51C269EB}" type="pres">
      <dgm:prSet presAssocID="{339076B9-1DCA-4F57-9E2E-B318DE1BE4DF}" presName="iconBgRect" presStyleLbl="bgShp" presStyleIdx="3" presStyleCnt="4"/>
      <dgm:spPr/>
    </dgm:pt>
    <dgm:pt modelId="{05F9C4CA-F1E4-40B4-B577-60BB0D3F1817}" type="pres">
      <dgm:prSet presAssocID="{339076B9-1DCA-4F57-9E2E-B318DE1BE4DF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506DFFF1-8C37-49A9-A30E-107469381071}" type="pres">
      <dgm:prSet presAssocID="{339076B9-1DCA-4F57-9E2E-B318DE1BE4DF}" presName="spaceRect" presStyleCnt="0"/>
      <dgm:spPr/>
    </dgm:pt>
    <dgm:pt modelId="{F7A79C87-BD1B-4F25-A9DF-3C5592E18990}" type="pres">
      <dgm:prSet presAssocID="{339076B9-1DCA-4F57-9E2E-B318DE1BE4D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7037D11-83F0-42EA-B4D7-195D0D1B0B22}" type="presOf" srcId="{4AB9292D-C19A-4DFC-8372-67DBCDE2F041}" destId="{B0318DE5-B4F2-4911-8B0E-351B61E4B646}" srcOrd="0" destOrd="0" presId="urn:microsoft.com/office/officeart/2018/5/layout/IconCircleLabelList"/>
    <dgm:cxn modelId="{C0311618-538A-4F6F-ADBD-27AB0C50C6B8}" type="presOf" srcId="{7A6ADEC0-7D4B-4435-93B3-A00ACBE6AA58}" destId="{D9DE82A8-8F0A-4AC8-8EB5-AB7EC2DBEEC7}" srcOrd="0" destOrd="0" presId="urn:microsoft.com/office/officeart/2018/5/layout/IconCircleLabelList"/>
    <dgm:cxn modelId="{9588026B-0C11-4FB2-8B11-218CA6D8DB4D}" srcId="{0F001D99-85F5-4659-978F-AFA900F8A6D9}" destId="{4AB9292D-C19A-4DFC-8372-67DBCDE2F041}" srcOrd="0" destOrd="0" parTransId="{7D769EE9-CC26-44CE-B49C-9DCA57A14BE0}" sibTransId="{BCFB735D-B52B-4D12-A326-D025854240D0}"/>
    <dgm:cxn modelId="{FEF54075-F109-46FE-A845-5C1DDFEDCABF}" srcId="{0F001D99-85F5-4659-978F-AFA900F8A6D9}" destId="{339076B9-1DCA-4F57-9E2E-B318DE1BE4DF}" srcOrd="3" destOrd="0" parTransId="{C7CB9AC5-ECA0-4492-AE9F-74AB4A1E33EE}" sibTransId="{1BE6AA26-8423-489E-8995-701248E05F63}"/>
    <dgm:cxn modelId="{10E99183-512B-4297-BD85-3BBA74E314D3}" srcId="{0F001D99-85F5-4659-978F-AFA900F8A6D9}" destId="{7A6ADEC0-7D4B-4435-93B3-A00ACBE6AA58}" srcOrd="2" destOrd="0" parTransId="{7455E99F-BCF2-4457-95A7-330C2078FCEF}" sibTransId="{DBEAE58F-4C51-414A-BF77-C84965AE1DB8}"/>
    <dgm:cxn modelId="{BF348E94-5996-4176-9588-C83A6FC7889E}" type="presOf" srcId="{A086CC68-DD68-49E7-9EA2-E5CD962C28E9}" destId="{AE5D3B69-BA1E-45BA-9974-5F73A694F908}" srcOrd="0" destOrd="0" presId="urn:microsoft.com/office/officeart/2018/5/layout/IconCircleLabelList"/>
    <dgm:cxn modelId="{08D936AC-9A75-47B2-AF61-38B0F30BD197}" srcId="{0F001D99-85F5-4659-978F-AFA900F8A6D9}" destId="{A086CC68-DD68-49E7-9EA2-E5CD962C28E9}" srcOrd="1" destOrd="0" parTransId="{F4956BE7-7DAE-4B77-9F1A-11A7BEC2EA6B}" sibTransId="{27BF5661-EF0D-4EA6-953C-6C898E83473B}"/>
    <dgm:cxn modelId="{1CD758CB-6FCE-4F97-8192-994717ED2053}" type="presOf" srcId="{339076B9-1DCA-4F57-9E2E-B318DE1BE4DF}" destId="{F7A79C87-BD1B-4F25-A9DF-3C5592E18990}" srcOrd="0" destOrd="0" presId="urn:microsoft.com/office/officeart/2018/5/layout/IconCircleLabelList"/>
    <dgm:cxn modelId="{453C33CD-C2A8-453B-AB10-EDD485210242}" type="presOf" srcId="{0F001D99-85F5-4659-978F-AFA900F8A6D9}" destId="{CE28DE8D-7C34-4140-9838-6C56C8A8538C}" srcOrd="0" destOrd="0" presId="urn:microsoft.com/office/officeart/2018/5/layout/IconCircleLabelList"/>
    <dgm:cxn modelId="{51564549-89F2-4CC6-BE1A-BEB5D269AF2E}" type="presParOf" srcId="{CE28DE8D-7C34-4140-9838-6C56C8A8538C}" destId="{A84E2083-C6C4-414E-86C8-CE8D68666B23}" srcOrd="0" destOrd="0" presId="urn:microsoft.com/office/officeart/2018/5/layout/IconCircleLabelList"/>
    <dgm:cxn modelId="{F80A1784-2DAA-479A-A56E-61BD30C1CEBE}" type="presParOf" srcId="{A84E2083-C6C4-414E-86C8-CE8D68666B23}" destId="{BC20F567-4A41-4F7A-8D94-A19F62A1D992}" srcOrd="0" destOrd="0" presId="urn:microsoft.com/office/officeart/2018/5/layout/IconCircleLabelList"/>
    <dgm:cxn modelId="{887F477C-1957-4AC0-840D-662D809E6D06}" type="presParOf" srcId="{A84E2083-C6C4-414E-86C8-CE8D68666B23}" destId="{7C6DD06F-BBC1-4319-AFD5-1628557DD755}" srcOrd="1" destOrd="0" presId="urn:microsoft.com/office/officeart/2018/5/layout/IconCircleLabelList"/>
    <dgm:cxn modelId="{FD66FE9A-2207-446D-89E8-BDFE98C6C193}" type="presParOf" srcId="{A84E2083-C6C4-414E-86C8-CE8D68666B23}" destId="{0E1790BF-2AA6-4666-84E6-26632CA68A39}" srcOrd="2" destOrd="0" presId="urn:microsoft.com/office/officeart/2018/5/layout/IconCircleLabelList"/>
    <dgm:cxn modelId="{AFC7B457-EDF0-4A8F-92E2-03552E943962}" type="presParOf" srcId="{A84E2083-C6C4-414E-86C8-CE8D68666B23}" destId="{B0318DE5-B4F2-4911-8B0E-351B61E4B646}" srcOrd="3" destOrd="0" presId="urn:microsoft.com/office/officeart/2018/5/layout/IconCircleLabelList"/>
    <dgm:cxn modelId="{35973219-AC81-463F-83EA-C98953AAF6D5}" type="presParOf" srcId="{CE28DE8D-7C34-4140-9838-6C56C8A8538C}" destId="{E32D6BC0-293F-414E-8CF5-C10EE666C775}" srcOrd="1" destOrd="0" presId="urn:microsoft.com/office/officeart/2018/5/layout/IconCircleLabelList"/>
    <dgm:cxn modelId="{29B13B81-4AB9-4A49-90AF-D49EA7AAF404}" type="presParOf" srcId="{CE28DE8D-7C34-4140-9838-6C56C8A8538C}" destId="{2F3A9DFA-1835-4F68-9C19-E8383C4C2BE0}" srcOrd="2" destOrd="0" presId="urn:microsoft.com/office/officeart/2018/5/layout/IconCircleLabelList"/>
    <dgm:cxn modelId="{209B2F15-232E-481A-B010-853231DB8B00}" type="presParOf" srcId="{2F3A9DFA-1835-4F68-9C19-E8383C4C2BE0}" destId="{CE3D4A9F-0925-433D-B03F-57A21133774E}" srcOrd="0" destOrd="0" presId="urn:microsoft.com/office/officeart/2018/5/layout/IconCircleLabelList"/>
    <dgm:cxn modelId="{5E12AFB5-5087-438E-9BDA-9617CFDB80FB}" type="presParOf" srcId="{2F3A9DFA-1835-4F68-9C19-E8383C4C2BE0}" destId="{BA81DAE4-036B-47C2-AB96-71D63BB2D219}" srcOrd="1" destOrd="0" presId="urn:microsoft.com/office/officeart/2018/5/layout/IconCircleLabelList"/>
    <dgm:cxn modelId="{6ECD022B-9206-4698-94BA-DA32BEA36567}" type="presParOf" srcId="{2F3A9DFA-1835-4F68-9C19-E8383C4C2BE0}" destId="{765F87D4-A028-4EB8-8BE9-4E03CF505765}" srcOrd="2" destOrd="0" presId="urn:microsoft.com/office/officeart/2018/5/layout/IconCircleLabelList"/>
    <dgm:cxn modelId="{C12C9C5B-F445-4FEB-B575-C08B6BB6D7F2}" type="presParOf" srcId="{2F3A9DFA-1835-4F68-9C19-E8383C4C2BE0}" destId="{AE5D3B69-BA1E-45BA-9974-5F73A694F908}" srcOrd="3" destOrd="0" presId="urn:microsoft.com/office/officeart/2018/5/layout/IconCircleLabelList"/>
    <dgm:cxn modelId="{AB55BFFA-9EE1-4AB1-8964-9A95479DAD2F}" type="presParOf" srcId="{CE28DE8D-7C34-4140-9838-6C56C8A8538C}" destId="{680C031D-8F27-4B2D-9294-83D449B135F8}" srcOrd="3" destOrd="0" presId="urn:microsoft.com/office/officeart/2018/5/layout/IconCircleLabelList"/>
    <dgm:cxn modelId="{4849CD7F-C3A7-4FF6-9EDA-7825841EA79C}" type="presParOf" srcId="{CE28DE8D-7C34-4140-9838-6C56C8A8538C}" destId="{D9D1F94F-45EA-4C41-8447-F61B91B33A5F}" srcOrd="4" destOrd="0" presId="urn:microsoft.com/office/officeart/2018/5/layout/IconCircleLabelList"/>
    <dgm:cxn modelId="{8FFC9D30-E87A-4733-A4F1-9F59E2825161}" type="presParOf" srcId="{D9D1F94F-45EA-4C41-8447-F61B91B33A5F}" destId="{F9EC49B6-A6A4-4FB8-9C1B-4A8B5597F6FB}" srcOrd="0" destOrd="0" presId="urn:microsoft.com/office/officeart/2018/5/layout/IconCircleLabelList"/>
    <dgm:cxn modelId="{57EC6837-7425-49CB-B221-CF20A42DCCBA}" type="presParOf" srcId="{D9D1F94F-45EA-4C41-8447-F61B91B33A5F}" destId="{CBC7B869-C9AA-46B2-82F3-2218FC96E7AA}" srcOrd="1" destOrd="0" presId="urn:microsoft.com/office/officeart/2018/5/layout/IconCircleLabelList"/>
    <dgm:cxn modelId="{5B12F10B-7395-4AB8-95CF-AF1E84AA2CF8}" type="presParOf" srcId="{D9D1F94F-45EA-4C41-8447-F61B91B33A5F}" destId="{C0911334-6E8E-40E0-8139-A9F31D81CD9E}" srcOrd="2" destOrd="0" presId="urn:microsoft.com/office/officeart/2018/5/layout/IconCircleLabelList"/>
    <dgm:cxn modelId="{844483C6-0000-40D5-8029-6101392CA9CD}" type="presParOf" srcId="{D9D1F94F-45EA-4C41-8447-F61B91B33A5F}" destId="{D9DE82A8-8F0A-4AC8-8EB5-AB7EC2DBEEC7}" srcOrd="3" destOrd="0" presId="urn:microsoft.com/office/officeart/2018/5/layout/IconCircleLabelList"/>
    <dgm:cxn modelId="{7094A53E-8930-430B-95FD-C333A00EE607}" type="presParOf" srcId="{CE28DE8D-7C34-4140-9838-6C56C8A8538C}" destId="{7A379E33-D58B-4243-9A0D-7E0FD76740E2}" srcOrd="5" destOrd="0" presId="urn:microsoft.com/office/officeart/2018/5/layout/IconCircleLabelList"/>
    <dgm:cxn modelId="{9E7B4BC7-77C0-4548-91E4-CC6C340FAB91}" type="presParOf" srcId="{CE28DE8D-7C34-4140-9838-6C56C8A8538C}" destId="{694D882D-C0F4-4E9D-8057-A69181A662AE}" srcOrd="6" destOrd="0" presId="urn:microsoft.com/office/officeart/2018/5/layout/IconCircleLabelList"/>
    <dgm:cxn modelId="{6F370887-D813-40AB-9FCD-D79FB3EF96E9}" type="presParOf" srcId="{694D882D-C0F4-4E9D-8057-A69181A662AE}" destId="{227D6D60-1DB1-4D7B-847F-F8AF51C269EB}" srcOrd="0" destOrd="0" presId="urn:microsoft.com/office/officeart/2018/5/layout/IconCircleLabelList"/>
    <dgm:cxn modelId="{F6BACC3F-12E9-4540-9064-ACDE9A1EC55A}" type="presParOf" srcId="{694D882D-C0F4-4E9D-8057-A69181A662AE}" destId="{05F9C4CA-F1E4-40B4-B577-60BB0D3F1817}" srcOrd="1" destOrd="0" presId="urn:microsoft.com/office/officeart/2018/5/layout/IconCircleLabelList"/>
    <dgm:cxn modelId="{F9AE6785-5C79-4D24-96A9-CFA9F43F5E35}" type="presParOf" srcId="{694D882D-C0F4-4E9D-8057-A69181A662AE}" destId="{506DFFF1-8C37-49A9-A30E-107469381071}" srcOrd="2" destOrd="0" presId="urn:microsoft.com/office/officeart/2018/5/layout/IconCircleLabelList"/>
    <dgm:cxn modelId="{40DADDD2-FCA6-474D-BBBB-A9E5E2D736E5}" type="presParOf" srcId="{694D882D-C0F4-4E9D-8057-A69181A662AE}" destId="{F7A79C87-BD1B-4F25-A9DF-3C5592E1899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527A20-1A62-411E-8AF3-E5548788F403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7208149D-1925-439E-9FCA-BE8F8DA6E85C}">
      <dgm:prSet/>
      <dgm:spPr/>
      <dgm:t>
        <a:bodyPr/>
        <a:lstStyle/>
        <a:p>
          <a:pPr>
            <a:defRPr cap="all"/>
          </a:pPr>
          <a:r>
            <a:rPr lang="en-US"/>
            <a:t>Topic suggestions are located on each table</a:t>
          </a:r>
        </a:p>
      </dgm:t>
    </dgm:pt>
    <dgm:pt modelId="{B85CB295-326F-406A-9736-241C2274F9EE}" type="parTrans" cxnId="{839D1DDE-BBFA-41E2-89B4-F8F29A2C5B62}">
      <dgm:prSet/>
      <dgm:spPr/>
      <dgm:t>
        <a:bodyPr/>
        <a:lstStyle/>
        <a:p>
          <a:endParaRPr lang="en-US"/>
        </a:p>
      </dgm:t>
    </dgm:pt>
    <dgm:pt modelId="{7F60B41D-CFC8-4E70-B641-2A37F0A51F36}" type="sibTrans" cxnId="{839D1DDE-BBFA-41E2-89B4-F8F29A2C5B62}">
      <dgm:prSet/>
      <dgm:spPr/>
      <dgm:t>
        <a:bodyPr/>
        <a:lstStyle/>
        <a:p>
          <a:endParaRPr lang="en-US"/>
        </a:p>
      </dgm:t>
    </dgm:pt>
    <dgm:pt modelId="{A37FA633-ACDB-4B10-9A3F-54F49F4617C2}">
      <dgm:prSet/>
      <dgm:spPr/>
      <dgm:t>
        <a:bodyPr/>
        <a:lstStyle/>
        <a:p>
          <a:pPr>
            <a:defRPr cap="all"/>
          </a:pPr>
          <a:r>
            <a:rPr lang="en-US"/>
            <a:t>Please choose a table leader that will summarize the discussion for the room</a:t>
          </a:r>
        </a:p>
      </dgm:t>
    </dgm:pt>
    <dgm:pt modelId="{9967D56C-8B15-46F8-9A7B-0B61DE5ACFF8}" type="parTrans" cxnId="{66370A8D-1B4D-4DE0-8A60-73B032F5E867}">
      <dgm:prSet/>
      <dgm:spPr/>
      <dgm:t>
        <a:bodyPr/>
        <a:lstStyle/>
        <a:p>
          <a:endParaRPr lang="en-US"/>
        </a:p>
      </dgm:t>
    </dgm:pt>
    <dgm:pt modelId="{CA14B3EF-9FCE-4EDD-8774-0B0172937096}" type="sibTrans" cxnId="{66370A8D-1B4D-4DE0-8A60-73B032F5E867}">
      <dgm:prSet/>
      <dgm:spPr/>
      <dgm:t>
        <a:bodyPr/>
        <a:lstStyle/>
        <a:p>
          <a:endParaRPr lang="en-US"/>
        </a:p>
      </dgm:t>
    </dgm:pt>
    <dgm:pt modelId="{43A5C073-5F73-4C0B-8303-55AE19963C1A}" type="pres">
      <dgm:prSet presAssocID="{25527A20-1A62-411E-8AF3-E5548788F403}" presName="root" presStyleCnt="0">
        <dgm:presLayoutVars>
          <dgm:dir/>
          <dgm:resizeHandles val="exact"/>
        </dgm:presLayoutVars>
      </dgm:prSet>
      <dgm:spPr/>
    </dgm:pt>
    <dgm:pt modelId="{EFB3444A-3031-4970-865E-A38F73EED668}" type="pres">
      <dgm:prSet presAssocID="{7208149D-1925-439E-9FCA-BE8F8DA6E85C}" presName="compNode" presStyleCnt="0"/>
      <dgm:spPr/>
    </dgm:pt>
    <dgm:pt modelId="{73E8D16F-C597-425E-A357-1DEA16C66FC6}" type="pres">
      <dgm:prSet presAssocID="{7208149D-1925-439E-9FCA-BE8F8DA6E85C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0AAA473F-DC79-47BD-AC3A-DDB247CD4832}" type="pres">
      <dgm:prSet presAssocID="{7208149D-1925-439E-9FCA-BE8F8DA6E85C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57B3B03-6F76-4D13-9F11-932E5994429E}" type="pres">
      <dgm:prSet presAssocID="{7208149D-1925-439E-9FCA-BE8F8DA6E85C}" presName="spaceRect" presStyleCnt="0"/>
      <dgm:spPr/>
    </dgm:pt>
    <dgm:pt modelId="{009A564D-B6D6-4CAD-AE15-C9FCE07665A1}" type="pres">
      <dgm:prSet presAssocID="{7208149D-1925-439E-9FCA-BE8F8DA6E85C}" presName="textRect" presStyleLbl="revTx" presStyleIdx="0" presStyleCnt="2">
        <dgm:presLayoutVars>
          <dgm:chMax val="1"/>
          <dgm:chPref val="1"/>
        </dgm:presLayoutVars>
      </dgm:prSet>
      <dgm:spPr/>
    </dgm:pt>
    <dgm:pt modelId="{D397952F-878F-42D6-B104-B12613A6CE0D}" type="pres">
      <dgm:prSet presAssocID="{7F60B41D-CFC8-4E70-B641-2A37F0A51F36}" presName="sibTrans" presStyleCnt="0"/>
      <dgm:spPr/>
    </dgm:pt>
    <dgm:pt modelId="{5587C17B-211C-4E05-B8AA-A009C4275F04}" type="pres">
      <dgm:prSet presAssocID="{A37FA633-ACDB-4B10-9A3F-54F49F4617C2}" presName="compNode" presStyleCnt="0"/>
      <dgm:spPr/>
    </dgm:pt>
    <dgm:pt modelId="{ED763D86-78B8-4068-BD69-59836D683457}" type="pres">
      <dgm:prSet presAssocID="{A37FA633-ACDB-4B10-9A3F-54F49F4617C2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745BE662-3195-4A19-8E60-963F387AF1E0}" type="pres">
      <dgm:prSet presAssocID="{A37FA633-ACDB-4B10-9A3F-54F49F4617C2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50B6359D-810C-4CE5-A119-64B940451A72}" type="pres">
      <dgm:prSet presAssocID="{A37FA633-ACDB-4B10-9A3F-54F49F4617C2}" presName="spaceRect" presStyleCnt="0"/>
      <dgm:spPr/>
    </dgm:pt>
    <dgm:pt modelId="{7FE1C113-AEAC-456D-9541-15051250DCD6}" type="pres">
      <dgm:prSet presAssocID="{A37FA633-ACDB-4B10-9A3F-54F49F4617C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233D1D1E-3FF1-486B-8A53-1697EEC3BCDC}" type="presOf" srcId="{25527A20-1A62-411E-8AF3-E5548788F403}" destId="{43A5C073-5F73-4C0B-8303-55AE19963C1A}" srcOrd="0" destOrd="0" presId="urn:microsoft.com/office/officeart/2018/5/layout/IconLeafLabelList"/>
    <dgm:cxn modelId="{19B7A982-4B81-4454-B186-4D73B88B3BE5}" type="presOf" srcId="{A37FA633-ACDB-4B10-9A3F-54F49F4617C2}" destId="{7FE1C113-AEAC-456D-9541-15051250DCD6}" srcOrd="0" destOrd="0" presId="urn:microsoft.com/office/officeart/2018/5/layout/IconLeafLabelList"/>
    <dgm:cxn modelId="{66370A8D-1B4D-4DE0-8A60-73B032F5E867}" srcId="{25527A20-1A62-411E-8AF3-E5548788F403}" destId="{A37FA633-ACDB-4B10-9A3F-54F49F4617C2}" srcOrd="1" destOrd="0" parTransId="{9967D56C-8B15-46F8-9A7B-0B61DE5ACFF8}" sibTransId="{CA14B3EF-9FCE-4EDD-8774-0B0172937096}"/>
    <dgm:cxn modelId="{839D1DDE-BBFA-41E2-89B4-F8F29A2C5B62}" srcId="{25527A20-1A62-411E-8AF3-E5548788F403}" destId="{7208149D-1925-439E-9FCA-BE8F8DA6E85C}" srcOrd="0" destOrd="0" parTransId="{B85CB295-326F-406A-9736-241C2274F9EE}" sibTransId="{7F60B41D-CFC8-4E70-B641-2A37F0A51F36}"/>
    <dgm:cxn modelId="{F2F554F0-04DD-4715-A8E7-68115F4ACC91}" type="presOf" srcId="{7208149D-1925-439E-9FCA-BE8F8DA6E85C}" destId="{009A564D-B6D6-4CAD-AE15-C9FCE07665A1}" srcOrd="0" destOrd="0" presId="urn:microsoft.com/office/officeart/2018/5/layout/IconLeafLabelList"/>
    <dgm:cxn modelId="{FE71F707-7A86-460A-9842-2388463C19A8}" type="presParOf" srcId="{43A5C073-5F73-4C0B-8303-55AE19963C1A}" destId="{EFB3444A-3031-4970-865E-A38F73EED668}" srcOrd="0" destOrd="0" presId="urn:microsoft.com/office/officeart/2018/5/layout/IconLeafLabelList"/>
    <dgm:cxn modelId="{EFB34554-A064-4C90-94A7-47C38D74BCAF}" type="presParOf" srcId="{EFB3444A-3031-4970-865E-A38F73EED668}" destId="{73E8D16F-C597-425E-A357-1DEA16C66FC6}" srcOrd="0" destOrd="0" presId="urn:microsoft.com/office/officeart/2018/5/layout/IconLeafLabelList"/>
    <dgm:cxn modelId="{FA4311BD-BF2E-454A-B2D5-E3B60C8F87E4}" type="presParOf" srcId="{EFB3444A-3031-4970-865E-A38F73EED668}" destId="{0AAA473F-DC79-47BD-AC3A-DDB247CD4832}" srcOrd="1" destOrd="0" presId="urn:microsoft.com/office/officeart/2018/5/layout/IconLeafLabelList"/>
    <dgm:cxn modelId="{913192BF-E2BF-4DFC-A79A-D5FE5ECCCB79}" type="presParOf" srcId="{EFB3444A-3031-4970-865E-A38F73EED668}" destId="{857B3B03-6F76-4D13-9F11-932E5994429E}" srcOrd="2" destOrd="0" presId="urn:microsoft.com/office/officeart/2018/5/layout/IconLeafLabelList"/>
    <dgm:cxn modelId="{A996B0BD-CEC3-4A56-BFA3-90B84EF7E47A}" type="presParOf" srcId="{EFB3444A-3031-4970-865E-A38F73EED668}" destId="{009A564D-B6D6-4CAD-AE15-C9FCE07665A1}" srcOrd="3" destOrd="0" presId="urn:microsoft.com/office/officeart/2018/5/layout/IconLeafLabelList"/>
    <dgm:cxn modelId="{FA0B0F84-4803-4981-B7D1-E13067957B8D}" type="presParOf" srcId="{43A5C073-5F73-4C0B-8303-55AE19963C1A}" destId="{D397952F-878F-42D6-B104-B12613A6CE0D}" srcOrd="1" destOrd="0" presId="urn:microsoft.com/office/officeart/2018/5/layout/IconLeafLabelList"/>
    <dgm:cxn modelId="{A379B4DA-4010-4061-A970-477D7D7D2CA8}" type="presParOf" srcId="{43A5C073-5F73-4C0B-8303-55AE19963C1A}" destId="{5587C17B-211C-4E05-B8AA-A009C4275F04}" srcOrd="2" destOrd="0" presId="urn:microsoft.com/office/officeart/2018/5/layout/IconLeafLabelList"/>
    <dgm:cxn modelId="{D27E5578-8242-4860-BC87-E4A559F65CCC}" type="presParOf" srcId="{5587C17B-211C-4E05-B8AA-A009C4275F04}" destId="{ED763D86-78B8-4068-BD69-59836D683457}" srcOrd="0" destOrd="0" presId="urn:microsoft.com/office/officeart/2018/5/layout/IconLeafLabelList"/>
    <dgm:cxn modelId="{827A0853-63F7-4244-A4CB-1CAB9A8E3A38}" type="presParOf" srcId="{5587C17B-211C-4E05-B8AA-A009C4275F04}" destId="{745BE662-3195-4A19-8E60-963F387AF1E0}" srcOrd="1" destOrd="0" presId="urn:microsoft.com/office/officeart/2018/5/layout/IconLeafLabelList"/>
    <dgm:cxn modelId="{B0AFBB9B-98AC-45AF-BCD7-529A0A58F3B1}" type="presParOf" srcId="{5587C17B-211C-4E05-B8AA-A009C4275F04}" destId="{50B6359D-810C-4CE5-A119-64B940451A72}" srcOrd="2" destOrd="0" presId="urn:microsoft.com/office/officeart/2018/5/layout/IconLeafLabelList"/>
    <dgm:cxn modelId="{692E313B-98C1-45A4-B827-FF59061D63A3}" type="presParOf" srcId="{5587C17B-211C-4E05-B8AA-A009C4275F04}" destId="{7FE1C113-AEAC-456D-9541-15051250DCD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20F567-4A41-4F7A-8D94-A19F62A1D992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6DD06F-BBC1-4319-AFD5-1628557DD755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318DE5-B4F2-4911-8B0E-351B61E4B646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Brief intro</a:t>
          </a:r>
        </a:p>
      </dsp:txBody>
      <dsp:txXfrm>
        <a:off x="100682" y="2684598"/>
        <a:ext cx="2370489" cy="720000"/>
      </dsp:txXfrm>
    </dsp:sp>
    <dsp:sp modelId="{CE3D4A9F-0925-433D-B03F-57A21133774E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81DAE4-036B-47C2-AB96-71D63BB2D219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5D3B69-BA1E-45BA-9974-5F73A694F908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Interactive presentation</a:t>
          </a:r>
        </a:p>
      </dsp:txBody>
      <dsp:txXfrm>
        <a:off x="2886007" y="2684598"/>
        <a:ext cx="2370489" cy="720000"/>
      </dsp:txXfrm>
    </dsp:sp>
    <dsp:sp modelId="{F9EC49B6-A6A4-4FB8-9C1B-4A8B5597F6FB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7B869-C9AA-46B2-82F3-2218FC96E7AA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E82A8-8F0A-4AC8-8EB5-AB7EC2DBEEC7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Round tables</a:t>
          </a:r>
        </a:p>
      </dsp:txBody>
      <dsp:txXfrm>
        <a:off x="5671332" y="2684598"/>
        <a:ext cx="2370489" cy="720000"/>
      </dsp:txXfrm>
    </dsp:sp>
    <dsp:sp modelId="{227D6D60-1DB1-4D7B-847F-F8AF51C269EB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F9C4CA-F1E4-40B4-B577-60BB0D3F1817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79C87-BD1B-4F25-A9DF-3C5592E18990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Summary of round table discussions</a:t>
          </a:r>
        </a:p>
      </dsp:txBody>
      <dsp:txXfrm>
        <a:off x="8456657" y="2684598"/>
        <a:ext cx="237048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8D16F-C597-425E-A357-1DEA16C66FC6}">
      <dsp:nvSpPr>
        <dsp:cNvPr id="0" name=""/>
        <dsp:cNvSpPr/>
      </dsp:nvSpPr>
      <dsp:spPr>
        <a:xfrm>
          <a:off x="2250914" y="29640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AA473F-DC79-47BD-AC3A-DDB247CD4832}">
      <dsp:nvSpPr>
        <dsp:cNvPr id="0" name=""/>
        <dsp:cNvSpPr/>
      </dsp:nvSpPr>
      <dsp:spPr>
        <a:xfrm>
          <a:off x="2718914" y="764402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A564D-B6D6-4CAD-AE15-C9FCE07665A1}">
      <dsp:nvSpPr>
        <dsp:cNvPr id="0" name=""/>
        <dsp:cNvSpPr/>
      </dsp:nvSpPr>
      <dsp:spPr>
        <a:xfrm>
          <a:off x="154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Topic suggestions are located on each table</a:t>
          </a:r>
        </a:p>
      </dsp:txBody>
      <dsp:txXfrm>
        <a:off x="1548914" y="3176402"/>
        <a:ext cx="3600000" cy="720000"/>
      </dsp:txXfrm>
    </dsp:sp>
    <dsp:sp modelId="{ED763D86-78B8-4068-BD69-59836D683457}">
      <dsp:nvSpPr>
        <dsp:cNvPr id="0" name=""/>
        <dsp:cNvSpPr/>
      </dsp:nvSpPr>
      <dsp:spPr>
        <a:xfrm>
          <a:off x="6480914" y="29640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5BE662-3195-4A19-8E60-963F387AF1E0}">
      <dsp:nvSpPr>
        <dsp:cNvPr id="0" name=""/>
        <dsp:cNvSpPr/>
      </dsp:nvSpPr>
      <dsp:spPr>
        <a:xfrm>
          <a:off x="6948914" y="764402"/>
          <a:ext cx="1260000" cy="126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E1C113-AEAC-456D-9541-15051250DCD6}">
      <dsp:nvSpPr>
        <dsp:cNvPr id="0" name=""/>
        <dsp:cNvSpPr/>
      </dsp:nvSpPr>
      <dsp:spPr>
        <a:xfrm>
          <a:off x="577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Please choose a table leader that will summarize the discussion for the room</a:t>
          </a:r>
        </a:p>
      </dsp:txBody>
      <dsp:txXfrm>
        <a:off x="5778914" y="3176402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7DE78-4E21-D74C-BD86-E130146C980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73D12-700B-5840-A933-427677DA7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9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to show during intro and set up for first polling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073D12-700B-5840-A933-427677DA70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46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F8B6A-E947-B4FC-5D79-4AC543107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FAB70-9B73-1865-FFF0-EF3C6BD07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5711C-CDA0-A2EB-AF7B-39362E54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6CC5E-3537-1F0D-07C9-BD29613B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715F5-6D52-137A-8DBA-04F4B819E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3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E1BD2-B217-9E51-451E-13AA1EF54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A8B1A-4334-F9D1-58B2-3985B44BE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B5E4C-C23E-B9B7-69F9-3851BA1C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03CF5-7A6C-0493-3617-37A46AC1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683B3-0049-3E58-462E-39E8B057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63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C55D1-214B-06C4-C844-54509C4960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B4928-87A4-02BF-ECE1-665413AF4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634AD-EEDC-ABB8-5D15-E61B845B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78601-1C78-BAB3-13AE-2608DDD5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C2E70-73B4-0D80-13FB-9F6798ACD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5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9FDC6-1BEB-A5E8-279D-841542129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2E997-F977-66B0-9250-3CCF08970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C3883-06AE-51B0-0E47-A48650EAD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9F32C-7C41-584E-BBFE-D8FDDF6F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C2479-7D8B-2E7D-B01B-8CED217E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5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2946-4985-C90D-E729-282013A84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78BB3-D5A3-69B6-000F-BD177786A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6F1FB-9F2B-01B0-D121-5907796D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F89BE-37B7-C0D5-3F24-ACD865EC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EEFAC-6371-295E-5397-7B937F54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0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2BCEF-A2A0-77AC-8334-3B26FA5CE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5B650-898D-E296-636D-1754A1ED6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60DCA-D544-B62C-60F0-C0E55307E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5FF985-D336-C8F0-3506-E32EEB7E0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229A9-A58E-D1CE-4EB8-B0C1F0B60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06A6F-E1DF-F03D-4C9A-896CFFA2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3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5CB8-1D25-E14C-A7D0-EDF9B7863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01059-0C6A-5B7F-4AFE-9CA93DCED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BE15F-5365-5CE5-D553-DCD28DBB3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440727-770D-7545-CEB2-986827E86C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0A8C49-63C8-24F2-E5E4-954B253256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159220-567C-9FC8-7203-FC8048A4C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A840FB-6A75-9C4A-4991-74AFCF8C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582201-F0AB-D936-1434-49E714C3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4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5E57-2302-9997-694A-9B52D3421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0DA89-8408-D48C-B7EF-3002E409C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07A3D-162C-E885-E370-16CB1A610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06ABF-B173-E24E-0B58-AB1F6F893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8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6F24F5-9029-A968-F8AA-F14EC55F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06137-0C53-DD02-3F34-D6152B239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3D97DD-B1C2-4668-6610-F2AF50267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2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D53DA-913D-D026-1A40-9BB1884E3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A0097-45CD-1663-2335-7ACC3CD6C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29AE3-0455-2C34-882B-157A593FC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08D9F2-B8E7-9B17-F8EB-8895BA9FD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AA917-21AB-2AF9-37FC-7E04115FC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513A0-4D9A-66E2-D1C7-C8059B076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7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24CD8-57E7-BBD7-8C0C-DF0AEA26B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1D2DB0-C08C-1742-7375-7CA969921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FBD3B-2565-E217-A361-78186E524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A303F-B400-B19A-B20A-6AC6D762C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6B43C8-F01A-5DDE-66C4-DD4EC43E0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109D0-F40B-75DA-853F-5CF77FBFA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2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FF4AB4-440C-02BA-186A-A8BD6BA5E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E9702-1693-5ED8-FD8F-8A8E4E630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7CEF9-89ED-4CAA-400C-F0A0BA767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BA54B-044F-0340-BCC9-6CB7B28CCDD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DF68B-AF72-970E-977C-E11AE3290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1295C-0184-38AD-B229-59851DF2E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52FF3-8ABA-EE40-82C3-5C8F5EDA1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4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06907E-7159-05C4-A4EC-EE0E3489B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</a:rPr>
              <a:t>AI Unleashed: Driving Smarter Marketing in 2026 and Beyond</a:t>
            </a:r>
            <a:endParaRPr lang="en-US" sz="4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36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43F33E-1604-F14F-BBB0-47C5A531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Goverance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97DAA-3484-84F6-0430-330FD1EA4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Brand voice protection</a:t>
            </a:r>
          </a:p>
          <a:p>
            <a:r>
              <a:rPr lang="en-US" sz="2000" dirty="0"/>
              <a:t>Data privacy</a:t>
            </a:r>
          </a:p>
          <a:p>
            <a:r>
              <a:rPr lang="en-US" sz="2000" dirty="0"/>
              <a:t>Usage guidelines</a:t>
            </a:r>
          </a:p>
          <a:p>
            <a:r>
              <a:rPr lang="en-US" sz="2000" dirty="0"/>
              <a:t>Approval workflows</a:t>
            </a:r>
          </a:p>
        </p:txBody>
      </p:sp>
    </p:spTree>
    <p:extLst>
      <p:ext uri="{BB962C8B-B14F-4D97-AF65-F5344CB8AC3E}">
        <p14:creationId xmlns:p14="http://schemas.microsoft.com/office/powerpoint/2010/main" val="775419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64E532-1FDE-B374-1861-9193A1118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Round table Discussions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131D38-E51B-96DC-7B35-D6B4F63CE6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7154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444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92CED4-3209-FF4C-905E-063777F0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Agenda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250D31-15AE-A063-C7A8-4BC44EED78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03676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7102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ECE585-64C4-89BF-F221-D2D2360D6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It’s not about the tools.</a:t>
            </a:r>
          </a:p>
        </p:txBody>
      </p:sp>
    </p:spTree>
    <p:extLst>
      <p:ext uri="{BB962C8B-B14F-4D97-AF65-F5344CB8AC3E}">
        <p14:creationId xmlns:p14="http://schemas.microsoft.com/office/powerpoint/2010/main" val="44435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A617-DD06-7E5D-9170-AAB45DE11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 polling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BD3A5-7962-425A-9BB0-D6406104B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How would you describe your AI experience?</a:t>
            </a:r>
            <a:endParaRPr lang="en-US" dirty="0"/>
          </a:p>
          <a:p>
            <a:pPr lvl="1"/>
            <a:r>
              <a:rPr lang="en-US" dirty="0"/>
              <a:t>New/Beginner</a:t>
            </a:r>
          </a:p>
          <a:p>
            <a:pPr lvl="1"/>
            <a:r>
              <a:rPr lang="en-US" dirty="0"/>
              <a:t>Some experimentation</a:t>
            </a:r>
          </a:p>
          <a:p>
            <a:pPr lvl="1"/>
            <a:r>
              <a:rPr lang="en-US" dirty="0"/>
              <a:t>Regular user</a:t>
            </a:r>
          </a:p>
          <a:p>
            <a:pPr lvl="1"/>
            <a:r>
              <a:rPr lang="en-US" dirty="0"/>
              <a:t>Advanced / Expert</a:t>
            </a:r>
          </a:p>
          <a:p>
            <a:pPr lvl="0"/>
            <a:r>
              <a:rPr lang="en-US" b="1" dirty="0"/>
              <a:t>How often do you use AI tools?</a:t>
            </a:r>
            <a:endParaRPr lang="en-US" dirty="0"/>
          </a:p>
          <a:p>
            <a:pPr lvl="1"/>
            <a:r>
              <a:rPr lang="en-US" dirty="0"/>
              <a:t>Daily</a:t>
            </a:r>
          </a:p>
          <a:p>
            <a:pPr lvl="1"/>
            <a:r>
              <a:rPr lang="en-US" dirty="0"/>
              <a:t>Weekly</a:t>
            </a:r>
          </a:p>
          <a:p>
            <a:pPr lvl="1"/>
            <a:r>
              <a:rPr lang="en-US" dirty="0"/>
              <a:t>Monthly</a:t>
            </a:r>
          </a:p>
          <a:p>
            <a:pPr lvl="1"/>
            <a:r>
              <a:rPr lang="en-US" dirty="0"/>
              <a:t>Rarely/Never</a:t>
            </a:r>
          </a:p>
          <a:p>
            <a:pPr lvl="0"/>
            <a:r>
              <a:rPr lang="en-US" b="1" dirty="0"/>
              <a:t>What is your primary role?</a:t>
            </a:r>
            <a:endParaRPr lang="en-US" dirty="0"/>
          </a:p>
          <a:p>
            <a:pPr lvl="1"/>
            <a:r>
              <a:rPr lang="en-US" dirty="0"/>
              <a:t>Marketing/Communications</a:t>
            </a:r>
          </a:p>
          <a:p>
            <a:pPr lvl="1"/>
            <a:r>
              <a:rPr lang="en-US" dirty="0"/>
              <a:t>Product/Design</a:t>
            </a:r>
          </a:p>
          <a:p>
            <a:pPr lvl="1"/>
            <a:r>
              <a:rPr lang="en-US" dirty="0"/>
              <a:t>Data/Analytics</a:t>
            </a:r>
          </a:p>
          <a:p>
            <a:pPr lvl="1"/>
            <a:r>
              <a:rPr lang="en-US" dirty="0"/>
              <a:t>Operations/Other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55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AAE3D9-8EC2-D90A-B989-449A4495A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is AI Good/Bad at?</a:t>
            </a: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50052-6AA2-8D37-D59E-13CCEA4E1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2404635"/>
            <a:ext cx="6555347" cy="2069006"/>
          </a:xfrm>
        </p:spPr>
        <p:txBody>
          <a:bodyPr vert="horz" lIns="91440" tIns="45720" rIns="91440" bIns="45720" numCol="2" rtlCol="0" anchor="ctr">
            <a:normAutofit/>
          </a:bodyPr>
          <a:lstStyle/>
          <a:p>
            <a:pPr lvl="0"/>
            <a:r>
              <a:rPr lang="en-US" sz="2000" dirty="0"/>
              <a:t>Speed</a:t>
            </a:r>
          </a:p>
          <a:p>
            <a:pPr lvl="0"/>
            <a:r>
              <a:rPr lang="en-US" sz="2000" dirty="0"/>
              <a:t>Scale</a:t>
            </a:r>
          </a:p>
          <a:p>
            <a:pPr lvl="0"/>
            <a:r>
              <a:rPr lang="en-US" sz="2000" dirty="0"/>
              <a:t>Iteration</a:t>
            </a:r>
          </a:p>
          <a:p>
            <a:pPr lvl="0"/>
            <a:r>
              <a:rPr lang="en-US" sz="2000" dirty="0"/>
              <a:t>Automation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Judgment</a:t>
            </a:r>
          </a:p>
          <a:p>
            <a:pPr lvl="0"/>
            <a:r>
              <a:rPr lang="en-US" sz="2000" dirty="0"/>
              <a:t>Taste</a:t>
            </a:r>
          </a:p>
          <a:p>
            <a:pPr lvl="0"/>
            <a:r>
              <a:rPr lang="en-US" sz="2000" dirty="0"/>
              <a:t>Brand nuance</a:t>
            </a:r>
          </a:p>
          <a:p>
            <a:pPr lvl="0"/>
            <a:r>
              <a:rPr lang="en-US" sz="2000" dirty="0"/>
              <a:t>Accountability</a:t>
            </a:r>
          </a:p>
          <a:p>
            <a:endParaRPr lang="en-US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17B4FE-4482-8D46-B079-254EA55BF64A}"/>
              </a:ext>
            </a:extLst>
          </p:cNvPr>
          <p:cNvCxnSpPr/>
          <p:nvPr/>
        </p:nvCxnSpPr>
        <p:spPr>
          <a:xfrm>
            <a:off x="7710616" y="2309635"/>
            <a:ext cx="0" cy="1833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83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641A0-D981-1D23-37B7-BBAED995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 polling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8BA6E-900B-FCD3-3CD4-8DCFA8293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/>
              <a:t>What are you currently using AI for? (multi-select)</a:t>
            </a:r>
            <a:endParaRPr lang="en-US" dirty="0"/>
          </a:p>
          <a:p>
            <a:pPr lvl="1"/>
            <a:r>
              <a:rPr lang="en-US" dirty="0"/>
              <a:t>Content creation</a:t>
            </a:r>
          </a:p>
          <a:p>
            <a:pPr lvl="1"/>
            <a:r>
              <a:rPr lang="en-US" dirty="0"/>
              <a:t>Customer insights/analysis</a:t>
            </a:r>
          </a:p>
          <a:p>
            <a:pPr lvl="1"/>
            <a:r>
              <a:rPr lang="en-US" dirty="0"/>
              <a:t>Marketing automation</a:t>
            </a:r>
          </a:p>
          <a:p>
            <a:pPr lvl="1"/>
            <a:r>
              <a:rPr lang="en-US" dirty="0"/>
              <a:t>Ideation/brainstorming</a:t>
            </a:r>
          </a:p>
          <a:p>
            <a:pPr lvl="1"/>
            <a:r>
              <a:rPr lang="en-US" dirty="0"/>
              <a:t>Data cleanup/operations</a:t>
            </a:r>
          </a:p>
          <a:p>
            <a:pPr lvl="0"/>
            <a:r>
              <a:rPr lang="en-US" b="1" dirty="0"/>
              <a:t>Which AI tool do you use most often?</a:t>
            </a:r>
            <a:endParaRPr lang="en-US" dirty="0"/>
          </a:p>
          <a:p>
            <a:pPr lvl="1"/>
            <a:r>
              <a:rPr lang="en-US" dirty="0"/>
              <a:t>ChatGPT/OpenAI</a:t>
            </a:r>
          </a:p>
          <a:p>
            <a:pPr lvl="1"/>
            <a:r>
              <a:rPr lang="en-US" dirty="0" err="1"/>
              <a:t>MidJourney</a:t>
            </a:r>
            <a:r>
              <a:rPr lang="en-US" dirty="0"/>
              <a:t>/DALL·E/Image generation tools</a:t>
            </a:r>
          </a:p>
          <a:p>
            <a:pPr lvl="1"/>
            <a:r>
              <a:rPr lang="en-US" dirty="0"/>
              <a:t>Google Gemini</a:t>
            </a:r>
          </a:p>
          <a:p>
            <a:pPr lvl="1"/>
            <a:r>
              <a:rPr lang="en-US" dirty="0"/>
              <a:t>Other (please specify)</a:t>
            </a:r>
          </a:p>
          <a:p>
            <a:pPr lvl="0"/>
            <a:r>
              <a:rPr lang="en-US" b="1" dirty="0"/>
              <a:t>What’s been your biggest success with AI so far?</a:t>
            </a:r>
            <a:endParaRPr lang="en-US" dirty="0"/>
          </a:p>
          <a:p>
            <a:pPr lvl="1"/>
            <a:r>
              <a:rPr lang="en-US" dirty="0"/>
              <a:t>Saving time on tasks</a:t>
            </a:r>
          </a:p>
          <a:p>
            <a:pPr lvl="1"/>
            <a:r>
              <a:rPr lang="en-US" dirty="0"/>
              <a:t>Improving quality</a:t>
            </a:r>
          </a:p>
          <a:p>
            <a:pPr lvl="1"/>
            <a:r>
              <a:rPr lang="en-US" dirty="0"/>
              <a:t>Generating new ideas</a:t>
            </a:r>
          </a:p>
          <a:p>
            <a:pPr lvl="1"/>
            <a:r>
              <a:rPr lang="en-US" dirty="0"/>
              <a:t>Other (please specify)</a:t>
            </a:r>
          </a:p>
        </p:txBody>
      </p:sp>
    </p:spTree>
    <p:extLst>
      <p:ext uri="{BB962C8B-B14F-4D97-AF65-F5344CB8AC3E}">
        <p14:creationId xmlns:p14="http://schemas.microsoft.com/office/powerpoint/2010/main" val="4294153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AE695-E7D9-8951-7052-0190FBEA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893" y="962166"/>
            <a:ext cx="4845133" cy="4421876"/>
          </a:xfrm>
        </p:spPr>
        <p:txBody>
          <a:bodyPr anchor="t">
            <a:normAutofit/>
          </a:bodyPr>
          <a:lstStyle/>
          <a:p>
            <a:pPr algn="r"/>
            <a:r>
              <a:rPr lang="en-US" sz="4600" b="1" dirty="0">
                <a:solidFill>
                  <a:srgbClr val="290E85"/>
                </a:solidFill>
              </a:rPr>
              <a:t>AI isn’t the Risk. </a:t>
            </a:r>
            <a:br>
              <a:rPr lang="en-US" sz="4600" b="1" dirty="0">
                <a:solidFill>
                  <a:srgbClr val="290E85"/>
                </a:solidFill>
              </a:rPr>
            </a:br>
            <a:r>
              <a:rPr lang="en-US" sz="4600" b="1" dirty="0">
                <a:solidFill>
                  <a:srgbClr val="290E85"/>
                </a:solidFill>
              </a:rPr>
              <a:t>Lack of Strategy Is.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8492E-7ABB-8651-B837-EF9300052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919" y="962167"/>
            <a:ext cx="4748123" cy="4743174"/>
          </a:xfrm>
        </p:spPr>
        <p:txBody>
          <a:bodyPr anchor="t">
            <a:normAutofit/>
          </a:bodyPr>
          <a:lstStyle/>
          <a:p>
            <a:pPr lvl="0"/>
            <a:r>
              <a:rPr lang="en-US" sz="2000" dirty="0"/>
              <a:t>Why this matters now:</a:t>
            </a:r>
          </a:p>
          <a:p>
            <a:pPr lvl="1"/>
            <a:r>
              <a:rPr lang="en-US" sz="2000" dirty="0"/>
              <a:t>Content demand</a:t>
            </a:r>
          </a:p>
          <a:p>
            <a:pPr lvl="1"/>
            <a:r>
              <a:rPr lang="en-US" sz="2000" dirty="0"/>
              <a:t>Margin pressure</a:t>
            </a:r>
          </a:p>
          <a:p>
            <a:pPr lvl="1"/>
            <a:r>
              <a:rPr lang="en-US" sz="2000" dirty="0"/>
              <a:t>Teams already using AI, </a:t>
            </a:r>
            <a:br>
              <a:rPr lang="en-US" sz="2000" dirty="0"/>
            </a:br>
            <a:r>
              <a:rPr lang="en-US" sz="2000" dirty="0"/>
              <a:t>sanctioned or not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76000"/>
                </a:srgbClr>
              </a:gs>
              <a:gs pos="10000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59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F401B-485B-75C8-55A9-3E7D9CB8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 polling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A4C45-481A-CB76-10E8-5F09377F8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What is your biggest barrier to using AI more effectively?</a:t>
            </a:r>
            <a:endParaRPr lang="en-US" dirty="0"/>
          </a:p>
          <a:p>
            <a:pPr lvl="1"/>
            <a:r>
              <a:rPr lang="en-US" dirty="0"/>
              <a:t>Lack of knowledge/training</a:t>
            </a:r>
          </a:p>
          <a:p>
            <a:pPr lvl="1"/>
            <a:r>
              <a:rPr lang="en-US" dirty="0"/>
              <a:t>Lack of strategy/guidance</a:t>
            </a:r>
          </a:p>
          <a:p>
            <a:pPr lvl="1"/>
            <a:r>
              <a:rPr lang="en-US" dirty="0"/>
              <a:t>Trust in AI output</a:t>
            </a:r>
          </a:p>
          <a:p>
            <a:pPr lvl="1"/>
            <a:r>
              <a:rPr lang="en-US" dirty="0"/>
              <a:t>Integration into workflow</a:t>
            </a:r>
          </a:p>
          <a:p>
            <a:pPr lvl="0"/>
            <a:r>
              <a:rPr lang="en-US" b="1" dirty="0"/>
              <a:t>Does your company have a clear AI strategy or guidelines?</a:t>
            </a:r>
            <a:endParaRPr lang="en-US" dirty="0"/>
          </a:p>
          <a:p>
            <a:pPr lvl="1"/>
            <a:r>
              <a:rPr lang="en-US" dirty="0"/>
              <a:t>Yes</a:t>
            </a:r>
          </a:p>
          <a:p>
            <a:pPr lvl="1"/>
            <a:r>
              <a:rPr lang="en-US" dirty="0"/>
              <a:t>No</a:t>
            </a:r>
          </a:p>
          <a:p>
            <a:pPr lvl="1"/>
            <a:r>
              <a:rPr lang="en-US" dirty="0"/>
              <a:t>Partially/in progress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23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018381-2B16-AE8E-BCE5-8EED03531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Why this Matters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F7456-33F7-030C-4735-992E3081F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Teams are already using AI, even if unsanctioned</a:t>
            </a:r>
          </a:p>
          <a:p>
            <a:r>
              <a:rPr lang="en-US" sz="2000" dirty="0"/>
              <a:t>Content demand exploding</a:t>
            </a:r>
          </a:p>
          <a:p>
            <a:r>
              <a:rPr lang="en-US" sz="2000" dirty="0"/>
              <a:t>Speed = competitive advantage</a:t>
            </a:r>
          </a:p>
          <a:p>
            <a:r>
              <a:rPr lang="en-US" sz="2000" dirty="0"/>
              <a:t>Margins under pressure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40355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326</Words>
  <Application>Microsoft Office PowerPoint</Application>
  <PresentationFormat>Widescreen</PresentationFormat>
  <Paragraphs>81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AI Unleashed: Driving Smarter Marketing in 2026 and Beyond</vt:lpstr>
      <vt:lpstr>Agenda</vt:lpstr>
      <vt:lpstr>It’s not about the tools.</vt:lpstr>
      <vt:lpstr>Audience polling questions</vt:lpstr>
      <vt:lpstr>What is AI Good/Bad at?</vt:lpstr>
      <vt:lpstr>Audience polling questions</vt:lpstr>
      <vt:lpstr>AI isn’t the Risk.  Lack of Strategy Is.</vt:lpstr>
      <vt:lpstr>Audience polling questions</vt:lpstr>
      <vt:lpstr>Why this Matters Now</vt:lpstr>
      <vt:lpstr>Goverance</vt:lpstr>
      <vt:lpstr>Round table Discussions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Betty Herbst</dc:creator>
  <cp:lastModifiedBy>Janie Downey</cp:lastModifiedBy>
  <cp:revision>5</cp:revision>
  <dcterms:created xsi:type="dcterms:W3CDTF">2026-04-08T13:31:35Z</dcterms:created>
  <dcterms:modified xsi:type="dcterms:W3CDTF">2026-04-29T22:59:54Z</dcterms:modified>
</cp:coreProperties>
</file>