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6" r:id="rId11"/>
    <p:sldId id="267" r:id="rId12"/>
    <p:sldId id="268" r:id="rId13"/>
    <p:sldId id="265" r:id="rId14"/>
    <p:sldId id="269" r:id="rId15"/>
    <p:sldId id="271" r:id="rId16"/>
    <p:sldId id="273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5251A-4D0D-0047-A414-EF32739AE062}" v="12" dt="2026-04-06T19:49:52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694"/>
  </p:normalViewPr>
  <p:slideViewPr>
    <p:cSldViewPr snapToGrid="0">
      <p:cViewPr varScale="1">
        <p:scale>
          <a:sx n="62" d="100"/>
          <a:sy n="62" d="100"/>
        </p:scale>
        <p:origin x="11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4D392-0002-2930-A51C-F3395A217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F2283-73C6-53CF-2316-8BEA23A14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9C3F1-AF6C-3409-C33F-1C40389D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3A15-F26D-DF41-89FF-CB1D97A4F5F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4804A-0BE9-C37F-ADBF-7A800C70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51937-C265-6BA5-53AD-AE404C8E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01C6-E64D-1542-9EC0-9A972E38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2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12BC2-2CA5-4746-3C83-F230DDF16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2A731-8C0D-B1DF-CF33-003CCCB29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1F1EC-7D0C-77B7-1A60-294CE07A5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3A15-F26D-DF41-89FF-CB1D97A4F5F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17D99-0ADE-7F3D-3A40-1AF21835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BF9B0-B945-C512-B393-92A49F80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01C6-E64D-1542-9EC0-9A972E38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0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3F54D1-7EFE-4C9A-5C67-2EB3F9A47C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5BE1D-E78A-03B1-4316-2AF61EF5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1F32F-ED3E-D0DF-12BD-7B9A0A38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3A15-F26D-DF41-89FF-CB1D97A4F5F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3D1BB-9190-FB0C-A5B5-6031C264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0757B-8C19-11BE-CA7F-5FCB2164C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01C6-E64D-1542-9EC0-9A972E38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58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82732-DAB8-AF46-EF7C-AF607D01C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E0F1A-AC19-74C4-7A27-253D0117D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C0F16-8422-A60F-E2B3-82F015512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3A15-F26D-DF41-89FF-CB1D97A4F5F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C2CEA-5B00-DEA0-B7B4-36485405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8BEAE-AC69-65DD-4665-1395FDD6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01C6-E64D-1542-9EC0-9A972E38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7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601F0-F944-5E62-01EF-D128016C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79593-2881-B083-8086-AF4108325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310B1-E17D-5B2D-43AB-4D26D695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3A15-F26D-DF41-89FF-CB1D97A4F5F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F99CA-F7EB-8848-7FC3-858B2306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1CB60-4C82-948C-478B-14A33B76E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01C6-E64D-1542-9EC0-9A972E38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3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32AD-0979-8EC1-F2EA-5A4371E5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11344-DD02-FC8F-8410-FEE91170D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609D3-E491-41B0-87AD-CB6E7EFC1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EC7F5-44E5-4A65-FE30-A0F1DECE2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3A15-F26D-DF41-89FF-CB1D97A4F5F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4E7B6-282A-A9FC-C6FA-9629C29B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4D660-4D80-C331-BFB2-7ED252EF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01C6-E64D-1542-9EC0-9A972E38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6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480-CFA2-C216-A64C-96AFEC21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80543-E4A9-77BA-56B4-6ECB9B766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8122C-A675-3AAA-C63A-62565DE51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709BB-294E-2FE8-5C1A-751BAA7F1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979FF-6048-76AB-EB09-DC0A45EE69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E97902-EBC0-5CEF-12FF-1FE500F37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3A15-F26D-DF41-89FF-CB1D97A4F5F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971DC9-8C6B-92A4-CF11-BE5AA01C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F7C3C-E474-EA0C-2557-E27627CA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01C6-E64D-1542-9EC0-9A972E38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2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D220-093A-D459-2C27-AC056ACF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DCE8B-60AB-97A3-3924-05FA2378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3A15-F26D-DF41-89FF-CB1D97A4F5F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1EF5D-AA2E-0BDA-D39F-D39B43144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AFFF0-8FD6-2358-E62F-8A4DA620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01C6-E64D-1542-9EC0-9A972E38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96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EEF7E6-9C82-9BEC-9475-0A44A508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3A15-F26D-DF41-89FF-CB1D97A4F5F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ADB70A-73D3-D40A-563C-FA3FF3A7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7A58A-9A38-9166-A51D-EE3EFCB1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01C6-E64D-1542-9EC0-9A972E38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8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36691-B26F-0683-5DD9-FB75D51A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E3D6-B12F-98E4-2783-6EFFDBBC1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D644C-E97B-EB28-ACE7-511114260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6C488-7807-0EAA-3F43-FD464BA1B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3A15-F26D-DF41-89FF-CB1D97A4F5F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1D068-D82E-4F5D-2361-20EE1D7D1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4D4A8-882B-59B1-62DD-98CA9918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01C6-E64D-1542-9EC0-9A972E38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87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A1246-178A-0236-FD24-3EAD9E5F4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783EC-012C-0A89-3C12-09D760AA4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656A0-2BFE-E808-8DF3-F58BA741F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EB6D8-1057-4ADB-30AD-9885A5AFE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3A15-F26D-DF41-89FF-CB1D97A4F5F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D9EB1-BC88-3824-B3AD-A008DC1DD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0F4CB-BE60-B0D6-8B32-ACF08BA9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01C6-E64D-1542-9EC0-9A972E38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6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A41F48-1B5F-30EA-D89B-C8AC86E29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520F4-192C-D327-81F0-9DAF6D7C9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CB3E4-5989-29BB-B03C-4C0D8E597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B3A15-F26D-DF41-89FF-CB1D97A4F5F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9A7A3-E32B-55AA-25D7-19B9F6CF4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2B2A5-814A-0080-D350-9AF5DEA63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EC01C6-E64D-1542-9EC0-9A972E38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B1C87C-52A2-9A7C-726D-E8E3A4AD8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3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A6744-9870-1FF8-E481-1E3E5C9F6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7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D5E784-A241-A8D9-8F41-3F6D2E234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74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B42BC4-AA8F-C1C6-CF99-7C453C6DC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0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9290F-5B08-A8E5-5130-A8E4501F1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06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A3D14C-2592-0C47-4146-F2AE4ACA3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4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E8ED56-340A-04C1-4DB6-7DFEE79AE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06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186E6B-51E9-2EBE-F9D6-6BE2F6B3C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21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D300D-2DD2-A4F4-C44D-E54858C03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4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B74ECC-D8B9-C4AA-7797-2CE99EE22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07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26AF57-D286-3268-3D7D-BDE618280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93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FA15F-66F5-EF8C-D09C-D11690072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95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E8486-B1F4-C624-2912-45B5767BA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90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3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2B29C6-F741-D7BF-D10F-B5BA3CA7C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90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B1E61-F609-A643-0D20-FB31484BA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24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093F49-39E6-2614-3905-C17742F1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2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4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7C9621-5F61-2720-BAEE-861CC14B8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64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5CA621-27AF-A5DF-40B8-6A5D98AFC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33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Brent Niemuth</dc:creator>
  <cp:lastModifiedBy>Janie Downey</cp:lastModifiedBy>
  <cp:revision>1</cp:revision>
  <dcterms:created xsi:type="dcterms:W3CDTF">2026-04-06T19:35:05Z</dcterms:created>
  <dcterms:modified xsi:type="dcterms:W3CDTF">2026-04-29T22:56:08Z</dcterms:modified>
</cp:coreProperties>
</file>