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00" r:id="rId4"/>
  </p:sldMasterIdLst>
  <p:notesMasterIdLst>
    <p:notesMasterId r:id="rId14"/>
  </p:notesMasterIdLst>
  <p:handoutMasterIdLst>
    <p:handoutMasterId r:id="rId15"/>
  </p:handoutMasterIdLst>
  <p:sldIdLst>
    <p:sldId id="2147469779" r:id="rId5"/>
    <p:sldId id="2147469772" r:id="rId6"/>
    <p:sldId id="2147469773" r:id="rId7"/>
    <p:sldId id="2147469774" r:id="rId8"/>
    <p:sldId id="2147469775" r:id="rId9"/>
    <p:sldId id="2147469776" r:id="rId10"/>
    <p:sldId id="2147469777" r:id="rId11"/>
    <p:sldId id="2147469778" r:id="rId12"/>
    <p:sldId id="2134808561" r:id="rId13"/>
  </p:sldIdLst>
  <p:sldSz cx="12192000" cy="6858000"/>
  <p:notesSz cx="6858000" cy="9144000"/>
  <p:embeddedFontLst>
    <p:embeddedFont>
      <p:font typeface="Ink Free" panose="03080402000500000000" pitchFamily="66" charset="0"/>
      <p:regular r:id="rId16"/>
    </p:embeddedFont>
    <p:embeddedFont>
      <p:font typeface="Poppins" panose="00000500000000000000" pitchFamily="2" charset="0"/>
      <p:regular r:id="rId17"/>
      <p:bold r:id="rId18"/>
      <p:italic r:id="rId19"/>
      <p:boldItalic r:id="rId20"/>
    </p:embeddedFont>
    <p:embeddedFont>
      <p:font typeface="Roboto Black" panose="02000000000000000000" pitchFamily="2" charset="0"/>
      <p:bold r:id="rId21"/>
      <p:italic r:id="rId22"/>
      <p:boldItalic r:id="rId23"/>
    </p:embeddedFont>
    <p:embeddedFont>
      <p:font typeface="Roboto Light" panose="020F0502020204030204" pitchFamily="2" charset="0"/>
      <p:regular r:id="rId24"/>
      <p:italic r:id="rId25"/>
    </p:embeddedFont>
    <p:embeddedFont>
      <p:font typeface="Roboto Medium" panose="020F0502020204030204" pitchFamily="2" charset="0"/>
      <p:regular r:id="rId26"/>
      <p: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2ADA157-9FBC-7DDF-F053-7A83324D072B}" name="Nikki Russell" initials="NR" userId="S::nikki@mediahorizons.com::af133613-e966-4195-803a-489bb0cb3eb3" providerId="AD"/>
  <p188:author id="{568A5B5C-9D10-9CE2-EA66-FC7848E71792}" name="Liz Buderus" initials="LB" userId="S::lbuderus@mediahorizons.com::c921ad51-a39d-4ebe-b9d9-13cdb06e320e" providerId="AD"/>
  <p188:author id="{3DA81F5F-CFBB-2374-E1DE-F94F510BEEA1}" name="Tracy Egan" initials="TE" userId="S::tegan@mediahorizons.com::25fe8ebd-ac46-49f8-8b4b-e249ee763707" providerId="AD"/>
  <p188:author id="{D9A23F6F-7999-90D1-E314-5D519053266F}" name="Heather Fogarty" initials="HF" userId="S::HFogarty@mediahorizons.com::95d47ce8-a926-4a04-834c-9c6921cf0ee3" providerId="AD"/>
  <p188:author id="{E1306C70-5C99-9342-CC84-81172F879A01}" name="Bethany Christie" initials="BC" userId="S::BChristie@mediahorizons.com::4152835b-b584-468d-a40a-0e2844e1c529" providerId="AD"/>
  <p188:author id="{E488B081-8DB9-05BB-825C-F69441410769}" name="Tracy Egan" initials="TE" userId="S::tegan@mediahorizons.com::98b09da9-4e88-413a-b2e8-58d687ca0fce" providerId="AD"/>
  <p188:author id="{5CB65C85-2A8C-D915-82EC-0160F102AB24}" name="Bethany Christie" initials="BC" userId="S::bethany@mediahorizons.com::7ea450dc-b4b2-416d-a02f-02db2b73a7d8" providerId="AD"/>
  <p188:author id="{71E01CDF-EE1F-2DF3-AB03-184DAD82A487}" name="Bethany Christie" initials="BC" userId="S::bchristie@mediahorizons.com::4152835b-b584-468d-a40a-0e2844e1c529" providerId="AD"/>
  <p188:author id="{E28931E7-099D-0730-6FC3-219AD9B0073A}" name="Ashley Wahl" initials="AW" userId="S::awahl@mediahorizons.com::a058d454-3c50-484b-9e04-79b05bca110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2A"/>
    <a:srgbClr val="F3A589"/>
    <a:srgbClr val="D9520F"/>
    <a:srgbClr val="FF830B"/>
    <a:srgbClr val="E79300"/>
    <a:srgbClr val="D9D9D9"/>
    <a:srgbClr val="D9520E"/>
    <a:srgbClr val="BB9854"/>
    <a:srgbClr val="D61512"/>
    <a:srgbClr val="D612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89014"/>
  </p:normalViewPr>
  <p:slideViewPr>
    <p:cSldViewPr snapToGrid="0">
      <p:cViewPr varScale="1">
        <p:scale>
          <a:sx n="57" d="100"/>
          <a:sy n="57" d="100"/>
        </p:scale>
        <p:origin x="1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9.fntdata"/><Relationship Id="rId32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0B0704F-375B-4FAA-885B-5D5908115F5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010BE9-EDD6-49DF-A018-588BB4841C4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525A4C-2256-497D-91F9-D9C43A09B534}" type="datetimeFigureOut">
              <a:rPr lang="en-IN" smtClean="0"/>
              <a:t>29-04-2026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2494EE-56B1-470F-8EE1-3CEB8B45D2A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A52778-065A-4D91-9676-E1F79DA628B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88369E-AEDB-4A90-9564-03276022ADA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2778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F5093D-7501-400D-8CA8-977CC45677FF}" type="datetimeFigureOut">
              <a:rPr lang="en-IN" smtClean="0"/>
              <a:t>29-04-2026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BB667E-3A5C-4C50-AB6D-D00DD7005C0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41744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B667E-3A5C-4C50-AB6D-D00DD7005C0A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51638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1_Dark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A772BC6-5F9D-47FB-AE11-85DE6183A54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68EDE8C-45EC-4AF1-AB49-D910241AF5D9}"/>
              </a:ext>
            </a:extLst>
          </p:cNvPr>
          <p:cNvGrpSpPr/>
          <p:nvPr userDrawn="1"/>
        </p:nvGrpSpPr>
        <p:grpSpPr>
          <a:xfrm>
            <a:off x="-3" y="-6447"/>
            <a:ext cx="6491549" cy="6864448"/>
            <a:chOff x="-3" y="-6447"/>
            <a:chExt cx="6491549" cy="686444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903274B-2C1A-4CAF-BF98-4E7BBA5D1C81}"/>
                </a:ext>
              </a:extLst>
            </p:cNvPr>
            <p:cNvSpPr/>
            <p:nvPr userDrawn="1"/>
          </p:nvSpPr>
          <p:spPr>
            <a:xfrm rot="1542117">
              <a:off x="1661982" y="2068011"/>
              <a:ext cx="3039124" cy="3039124"/>
            </a:xfrm>
            <a:prstGeom prst="rect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2400"/>
            </a:p>
          </p:txBody>
        </p:sp>
        <p:sp>
          <p:nvSpPr>
            <p:cNvPr id="6" name="Freeform 543">
              <a:extLst>
                <a:ext uri="{FF2B5EF4-FFF2-40B4-BE49-F238E27FC236}">
                  <a16:creationId xmlns:a16="http://schemas.microsoft.com/office/drawing/2014/main" id="{C09825ED-260D-41AB-B6AB-9FCAC78B7074}"/>
                </a:ext>
              </a:extLst>
            </p:cNvPr>
            <p:cNvSpPr/>
            <p:nvPr userDrawn="1"/>
          </p:nvSpPr>
          <p:spPr>
            <a:xfrm>
              <a:off x="441963" y="-6447"/>
              <a:ext cx="4056476" cy="3590763"/>
            </a:xfrm>
            <a:custGeom>
              <a:avLst/>
              <a:gdLst>
                <a:gd name="connsiteX0" fmla="*/ 820413 w 3042357"/>
                <a:gd name="connsiteY0" fmla="*/ 0 h 2693072"/>
                <a:gd name="connsiteX1" fmla="*/ 1714225 w 3042357"/>
                <a:gd name="connsiteY1" fmla="*/ 0 h 2693072"/>
                <a:gd name="connsiteX2" fmla="*/ 3042357 w 3042357"/>
                <a:gd name="connsiteY2" fmla="*/ 639242 h 2693072"/>
                <a:gd name="connsiteX3" fmla="*/ 2053830 w 3042357"/>
                <a:gd name="connsiteY3" fmla="*/ 2693072 h 2693072"/>
                <a:gd name="connsiteX4" fmla="*/ 0 w 3042357"/>
                <a:gd name="connsiteY4" fmla="*/ 1704545 h 2693072"/>
                <a:gd name="connsiteX5" fmla="*/ 820413 w 3042357"/>
                <a:gd name="connsiteY5" fmla="*/ 0 h 2693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2357" h="2693072">
                  <a:moveTo>
                    <a:pt x="820413" y="0"/>
                  </a:moveTo>
                  <a:lnTo>
                    <a:pt x="1714225" y="0"/>
                  </a:lnTo>
                  <a:lnTo>
                    <a:pt x="3042357" y="639242"/>
                  </a:lnTo>
                  <a:lnTo>
                    <a:pt x="2053830" y="2693072"/>
                  </a:lnTo>
                  <a:lnTo>
                    <a:pt x="0" y="1704545"/>
                  </a:lnTo>
                  <a:lnTo>
                    <a:pt x="820413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2400"/>
            </a:p>
          </p:txBody>
        </p:sp>
        <p:sp>
          <p:nvSpPr>
            <p:cNvPr id="7" name="Freeform 593">
              <a:extLst>
                <a:ext uri="{FF2B5EF4-FFF2-40B4-BE49-F238E27FC236}">
                  <a16:creationId xmlns:a16="http://schemas.microsoft.com/office/drawing/2014/main" id="{CF8D71B0-A28A-4487-AD03-445DB913E4FE}"/>
                </a:ext>
              </a:extLst>
            </p:cNvPr>
            <p:cNvSpPr/>
            <p:nvPr userDrawn="1"/>
          </p:nvSpPr>
          <p:spPr>
            <a:xfrm>
              <a:off x="-3" y="2266987"/>
              <a:ext cx="3188824" cy="4056477"/>
            </a:xfrm>
            <a:custGeom>
              <a:avLst/>
              <a:gdLst>
                <a:gd name="connsiteX0" fmla="*/ 337788 w 2391618"/>
                <a:gd name="connsiteY0" fmla="*/ 0 h 3042358"/>
                <a:gd name="connsiteX1" fmla="*/ 2391618 w 2391618"/>
                <a:gd name="connsiteY1" fmla="*/ 988527 h 3042358"/>
                <a:gd name="connsiteX2" fmla="*/ 1403091 w 2391618"/>
                <a:gd name="connsiteY2" fmla="*/ 3042358 h 3042358"/>
                <a:gd name="connsiteX3" fmla="*/ 0 w 2391618"/>
                <a:gd name="connsiteY3" fmla="*/ 2367037 h 3042358"/>
                <a:gd name="connsiteX4" fmla="*/ 0 w 2391618"/>
                <a:gd name="connsiteY4" fmla="*/ 701811 h 3042358"/>
                <a:gd name="connsiteX5" fmla="*/ 337788 w 2391618"/>
                <a:gd name="connsiteY5" fmla="*/ 0 h 304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91618" h="3042358">
                  <a:moveTo>
                    <a:pt x="337788" y="0"/>
                  </a:moveTo>
                  <a:lnTo>
                    <a:pt x="2391618" y="988527"/>
                  </a:lnTo>
                  <a:lnTo>
                    <a:pt x="1403091" y="3042358"/>
                  </a:lnTo>
                  <a:lnTo>
                    <a:pt x="0" y="2367037"/>
                  </a:lnTo>
                  <a:lnTo>
                    <a:pt x="0" y="701811"/>
                  </a:lnTo>
                  <a:lnTo>
                    <a:pt x="337788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2400"/>
            </a:p>
          </p:txBody>
        </p:sp>
        <p:sp>
          <p:nvSpPr>
            <p:cNvPr id="8" name="Freeform 550">
              <a:extLst>
                <a:ext uri="{FF2B5EF4-FFF2-40B4-BE49-F238E27FC236}">
                  <a16:creationId xmlns:a16="http://schemas.microsoft.com/office/drawing/2014/main" id="{2CC13642-1D88-4A9B-8074-82C18458F482}"/>
                </a:ext>
              </a:extLst>
            </p:cNvPr>
            <p:cNvSpPr/>
            <p:nvPr userDrawn="1"/>
          </p:nvSpPr>
          <p:spPr>
            <a:xfrm>
              <a:off x="-1" y="361095"/>
              <a:ext cx="2477481" cy="3930875"/>
            </a:xfrm>
            <a:custGeom>
              <a:avLst/>
              <a:gdLst>
                <a:gd name="connsiteX0" fmla="*/ 0 w 1858111"/>
                <a:gd name="connsiteY0" fmla="*/ 0 h 2948156"/>
                <a:gd name="connsiteX1" fmla="*/ 1858111 w 1858111"/>
                <a:gd name="connsiteY1" fmla="*/ 894326 h 2948156"/>
                <a:gd name="connsiteX2" fmla="*/ 869584 w 1858111"/>
                <a:gd name="connsiteY2" fmla="*/ 2948156 h 2948156"/>
                <a:gd name="connsiteX3" fmla="*/ 0 w 1858111"/>
                <a:gd name="connsiteY3" fmla="*/ 2529617 h 2948156"/>
                <a:gd name="connsiteX4" fmla="*/ 0 w 1858111"/>
                <a:gd name="connsiteY4" fmla="*/ 0 h 2948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8111" h="2948156">
                  <a:moveTo>
                    <a:pt x="0" y="0"/>
                  </a:moveTo>
                  <a:lnTo>
                    <a:pt x="1858111" y="894326"/>
                  </a:lnTo>
                  <a:lnTo>
                    <a:pt x="869584" y="2948156"/>
                  </a:lnTo>
                  <a:lnTo>
                    <a:pt x="0" y="25296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2400"/>
            </a:p>
          </p:txBody>
        </p:sp>
        <p:sp>
          <p:nvSpPr>
            <p:cNvPr id="9" name="Freeform 556">
              <a:extLst>
                <a:ext uri="{FF2B5EF4-FFF2-40B4-BE49-F238E27FC236}">
                  <a16:creationId xmlns:a16="http://schemas.microsoft.com/office/drawing/2014/main" id="{E4453C02-2BCB-4C9A-850B-95AC4ABD11CD}"/>
                </a:ext>
              </a:extLst>
            </p:cNvPr>
            <p:cNvSpPr/>
            <p:nvPr userDrawn="1"/>
          </p:nvSpPr>
          <p:spPr>
            <a:xfrm>
              <a:off x="-1" y="2065415"/>
              <a:ext cx="444264" cy="1136861"/>
            </a:xfrm>
            <a:custGeom>
              <a:avLst/>
              <a:gdLst>
                <a:gd name="connsiteX0" fmla="*/ 0 w 333198"/>
                <a:gd name="connsiteY0" fmla="*/ 0 h 852646"/>
                <a:gd name="connsiteX1" fmla="*/ 333198 w 333198"/>
                <a:gd name="connsiteY1" fmla="*/ 160371 h 852646"/>
                <a:gd name="connsiteX2" fmla="*/ 0 w 333198"/>
                <a:gd name="connsiteY2" fmla="*/ 852646 h 852646"/>
                <a:gd name="connsiteX3" fmla="*/ 0 w 333198"/>
                <a:gd name="connsiteY3" fmla="*/ 0 h 852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198" h="852646">
                  <a:moveTo>
                    <a:pt x="0" y="0"/>
                  </a:moveTo>
                  <a:lnTo>
                    <a:pt x="333198" y="160371"/>
                  </a:lnTo>
                  <a:lnTo>
                    <a:pt x="0" y="8526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2400"/>
            </a:p>
          </p:txBody>
        </p:sp>
        <p:sp>
          <p:nvSpPr>
            <p:cNvPr id="10" name="Freeform 562">
              <a:extLst>
                <a:ext uri="{FF2B5EF4-FFF2-40B4-BE49-F238E27FC236}">
                  <a16:creationId xmlns:a16="http://schemas.microsoft.com/office/drawing/2014/main" id="{A8F4CE41-C1F1-4701-AB82-1DC24A83495E}"/>
                </a:ext>
              </a:extLst>
            </p:cNvPr>
            <p:cNvSpPr/>
            <p:nvPr userDrawn="1"/>
          </p:nvSpPr>
          <p:spPr>
            <a:xfrm>
              <a:off x="-1" y="2054442"/>
              <a:ext cx="436905" cy="1118031"/>
            </a:xfrm>
            <a:custGeom>
              <a:avLst/>
              <a:gdLst>
                <a:gd name="connsiteX0" fmla="*/ 0 w 327679"/>
                <a:gd name="connsiteY0" fmla="*/ 0 h 838523"/>
                <a:gd name="connsiteX1" fmla="*/ 327679 w 327679"/>
                <a:gd name="connsiteY1" fmla="*/ 157715 h 838523"/>
                <a:gd name="connsiteX2" fmla="*/ 0 w 327679"/>
                <a:gd name="connsiteY2" fmla="*/ 838523 h 838523"/>
                <a:gd name="connsiteX3" fmla="*/ 0 w 327679"/>
                <a:gd name="connsiteY3" fmla="*/ 0 h 83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7679" h="838523">
                  <a:moveTo>
                    <a:pt x="0" y="0"/>
                  </a:moveTo>
                  <a:lnTo>
                    <a:pt x="327679" y="157715"/>
                  </a:lnTo>
                  <a:lnTo>
                    <a:pt x="0" y="8385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2400"/>
            </a:p>
          </p:txBody>
        </p:sp>
        <p:sp>
          <p:nvSpPr>
            <p:cNvPr id="11" name="Freeform 580">
              <a:extLst>
                <a:ext uri="{FF2B5EF4-FFF2-40B4-BE49-F238E27FC236}">
                  <a16:creationId xmlns:a16="http://schemas.microsoft.com/office/drawing/2014/main" id="{BBC98E88-DC48-487B-B82A-FEA65C03D543}"/>
                </a:ext>
              </a:extLst>
            </p:cNvPr>
            <p:cNvSpPr/>
            <p:nvPr userDrawn="1"/>
          </p:nvSpPr>
          <p:spPr>
            <a:xfrm>
              <a:off x="-1" y="3737369"/>
              <a:ext cx="1156132" cy="2958515"/>
            </a:xfrm>
            <a:custGeom>
              <a:avLst/>
              <a:gdLst>
                <a:gd name="connsiteX0" fmla="*/ 0 w 867099"/>
                <a:gd name="connsiteY0" fmla="*/ 0 h 2218886"/>
                <a:gd name="connsiteX1" fmla="*/ 867099 w 867099"/>
                <a:gd name="connsiteY1" fmla="*/ 417342 h 2218886"/>
                <a:gd name="connsiteX2" fmla="*/ 0 w 867099"/>
                <a:gd name="connsiteY2" fmla="*/ 2218886 h 2218886"/>
                <a:gd name="connsiteX3" fmla="*/ 0 w 867099"/>
                <a:gd name="connsiteY3" fmla="*/ 0 h 2218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7099" h="2218886">
                  <a:moveTo>
                    <a:pt x="0" y="0"/>
                  </a:moveTo>
                  <a:lnTo>
                    <a:pt x="867099" y="417342"/>
                  </a:lnTo>
                  <a:lnTo>
                    <a:pt x="0" y="2218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2400"/>
            </a:p>
          </p:txBody>
        </p:sp>
        <p:sp>
          <p:nvSpPr>
            <p:cNvPr id="12" name="Freeform 588">
              <a:extLst>
                <a:ext uri="{FF2B5EF4-FFF2-40B4-BE49-F238E27FC236}">
                  <a16:creationId xmlns:a16="http://schemas.microsoft.com/office/drawing/2014/main" id="{B9874A38-3AA9-4275-8038-DB7AE2F40A43}"/>
                </a:ext>
              </a:extLst>
            </p:cNvPr>
            <p:cNvSpPr/>
            <p:nvPr userDrawn="1"/>
          </p:nvSpPr>
          <p:spPr>
            <a:xfrm>
              <a:off x="-3" y="2271850"/>
              <a:ext cx="3174936" cy="4056477"/>
            </a:xfrm>
            <a:custGeom>
              <a:avLst/>
              <a:gdLst>
                <a:gd name="connsiteX0" fmla="*/ 327372 w 2381202"/>
                <a:gd name="connsiteY0" fmla="*/ 0 h 3042358"/>
                <a:gd name="connsiteX1" fmla="*/ 2381202 w 2381202"/>
                <a:gd name="connsiteY1" fmla="*/ 988527 h 3042358"/>
                <a:gd name="connsiteX2" fmla="*/ 1392675 w 2381202"/>
                <a:gd name="connsiteY2" fmla="*/ 3042358 h 3042358"/>
                <a:gd name="connsiteX3" fmla="*/ 0 w 2381202"/>
                <a:gd name="connsiteY3" fmla="*/ 2372050 h 3042358"/>
                <a:gd name="connsiteX4" fmla="*/ 0 w 2381202"/>
                <a:gd name="connsiteY4" fmla="*/ 680170 h 3042358"/>
                <a:gd name="connsiteX5" fmla="*/ 327372 w 2381202"/>
                <a:gd name="connsiteY5" fmla="*/ 0 h 304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81202" h="3042358">
                  <a:moveTo>
                    <a:pt x="327372" y="0"/>
                  </a:moveTo>
                  <a:lnTo>
                    <a:pt x="2381202" y="988527"/>
                  </a:lnTo>
                  <a:lnTo>
                    <a:pt x="1392675" y="3042358"/>
                  </a:lnTo>
                  <a:lnTo>
                    <a:pt x="0" y="2372050"/>
                  </a:lnTo>
                  <a:lnTo>
                    <a:pt x="0" y="680170"/>
                  </a:lnTo>
                  <a:lnTo>
                    <a:pt x="327372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2400"/>
            </a:p>
          </p:txBody>
        </p:sp>
        <p:sp>
          <p:nvSpPr>
            <p:cNvPr id="13" name="Freeform 598">
              <a:extLst>
                <a:ext uri="{FF2B5EF4-FFF2-40B4-BE49-F238E27FC236}">
                  <a16:creationId xmlns:a16="http://schemas.microsoft.com/office/drawing/2014/main" id="{2E99AE77-50E5-49C6-BFEF-0AD2064DA25E}"/>
                </a:ext>
              </a:extLst>
            </p:cNvPr>
            <p:cNvSpPr/>
            <p:nvPr userDrawn="1"/>
          </p:nvSpPr>
          <p:spPr>
            <a:xfrm>
              <a:off x="-3" y="-2030"/>
              <a:ext cx="1534643" cy="2278337"/>
            </a:xfrm>
            <a:custGeom>
              <a:avLst/>
              <a:gdLst>
                <a:gd name="connsiteX0" fmla="*/ 0 w 1150982"/>
                <a:gd name="connsiteY0" fmla="*/ 0 h 1708753"/>
                <a:gd name="connsiteX1" fmla="*/ 1150982 w 1150982"/>
                <a:gd name="connsiteY1" fmla="*/ 0 h 1708753"/>
                <a:gd name="connsiteX2" fmla="*/ 328544 w 1150982"/>
                <a:gd name="connsiteY2" fmla="*/ 1708753 h 1708753"/>
                <a:gd name="connsiteX3" fmla="*/ 0 w 1150982"/>
                <a:gd name="connsiteY3" fmla="*/ 1550622 h 1708753"/>
                <a:gd name="connsiteX4" fmla="*/ 0 w 1150982"/>
                <a:gd name="connsiteY4" fmla="*/ 0 h 1708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0982" h="1708753">
                  <a:moveTo>
                    <a:pt x="0" y="0"/>
                  </a:moveTo>
                  <a:lnTo>
                    <a:pt x="1150982" y="0"/>
                  </a:lnTo>
                  <a:lnTo>
                    <a:pt x="328544" y="1708753"/>
                  </a:lnTo>
                  <a:lnTo>
                    <a:pt x="0" y="15506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2400"/>
            </a:p>
          </p:txBody>
        </p:sp>
        <p:sp>
          <p:nvSpPr>
            <p:cNvPr id="14" name="Freeform 604">
              <a:extLst>
                <a:ext uri="{FF2B5EF4-FFF2-40B4-BE49-F238E27FC236}">
                  <a16:creationId xmlns:a16="http://schemas.microsoft.com/office/drawing/2014/main" id="{9E564188-CAA5-479B-995A-CD596B9E626D}"/>
                </a:ext>
              </a:extLst>
            </p:cNvPr>
            <p:cNvSpPr/>
            <p:nvPr userDrawn="1"/>
          </p:nvSpPr>
          <p:spPr>
            <a:xfrm>
              <a:off x="-3" y="-2031"/>
              <a:ext cx="1546192" cy="2273475"/>
            </a:xfrm>
            <a:custGeom>
              <a:avLst/>
              <a:gdLst>
                <a:gd name="connsiteX0" fmla="*/ 0 w 1159644"/>
                <a:gd name="connsiteY0" fmla="*/ 0 h 1705106"/>
                <a:gd name="connsiteX1" fmla="*/ 1159644 w 1159644"/>
                <a:gd name="connsiteY1" fmla="*/ 0 h 1705106"/>
                <a:gd name="connsiteX2" fmla="*/ 338961 w 1159644"/>
                <a:gd name="connsiteY2" fmla="*/ 1705106 h 1705106"/>
                <a:gd name="connsiteX3" fmla="*/ 0 w 1159644"/>
                <a:gd name="connsiteY3" fmla="*/ 1541961 h 1705106"/>
                <a:gd name="connsiteX4" fmla="*/ 0 w 1159644"/>
                <a:gd name="connsiteY4" fmla="*/ 0 h 1705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9644" h="1705106">
                  <a:moveTo>
                    <a:pt x="0" y="0"/>
                  </a:moveTo>
                  <a:lnTo>
                    <a:pt x="1159644" y="0"/>
                  </a:lnTo>
                  <a:lnTo>
                    <a:pt x="338961" y="1705106"/>
                  </a:lnTo>
                  <a:lnTo>
                    <a:pt x="0" y="15419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2400"/>
            </a:p>
          </p:txBody>
        </p:sp>
        <p:sp>
          <p:nvSpPr>
            <p:cNvPr id="15" name="Freeform 610">
              <a:extLst>
                <a:ext uri="{FF2B5EF4-FFF2-40B4-BE49-F238E27FC236}">
                  <a16:creationId xmlns:a16="http://schemas.microsoft.com/office/drawing/2014/main" id="{94560849-50CE-4D2E-A292-DC2B8E009697}"/>
                </a:ext>
              </a:extLst>
            </p:cNvPr>
            <p:cNvSpPr/>
            <p:nvPr userDrawn="1"/>
          </p:nvSpPr>
          <p:spPr>
            <a:xfrm>
              <a:off x="1" y="-2030"/>
              <a:ext cx="3226548" cy="1565823"/>
            </a:xfrm>
            <a:custGeom>
              <a:avLst/>
              <a:gdLst>
                <a:gd name="connsiteX0" fmla="*/ 0 w 2419911"/>
                <a:gd name="connsiteY0" fmla="*/ 0 h 1174367"/>
                <a:gd name="connsiteX1" fmla="*/ 2419911 w 2419911"/>
                <a:gd name="connsiteY1" fmla="*/ 0 h 1174367"/>
                <a:gd name="connsiteX2" fmla="*/ 1854677 w 2419911"/>
                <a:gd name="connsiteY2" fmla="*/ 1174367 h 1174367"/>
                <a:gd name="connsiteX3" fmla="*/ 0 w 2419911"/>
                <a:gd name="connsiteY3" fmla="*/ 281694 h 1174367"/>
                <a:gd name="connsiteX4" fmla="*/ 0 w 2419911"/>
                <a:gd name="connsiteY4" fmla="*/ 0 h 117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9911" h="1174367">
                  <a:moveTo>
                    <a:pt x="0" y="0"/>
                  </a:moveTo>
                  <a:lnTo>
                    <a:pt x="2419911" y="0"/>
                  </a:lnTo>
                  <a:lnTo>
                    <a:pt x="1854677" y="1174367"/>
                  </a:lnTo>
                  <a:lnTo>
                    <a:pt x="0" y="2816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2400"/>
            </a:p>
          </p:txBody>
        </p:sp>
        <p:sp>
          <p:nvSpPr>
            <p:cNvPr id="16" name="Freeform 661">
              <a:extLst>
                <a:ext uri="{FF2B5EF4-FFF2-40B4-BE49-F238E27FC236}">
                  <a16:creationId xmlns:a16="http://schemas.microsoft.com/office/drawing/2014/main" id="{B2A34E16-599D-4F06-B9AE-6C9B272C1EA5}"/>
                </a:ext>
              </a:extLst>
            </p:cNvPr>
            <p:cNvSpPr/>
            <p:nvPr userDrawn="1"/>
          </p:nvSpPr>
          <p:spPr>
            <a:xfrm>
              <a:off x="1604391" y="6312496"/>
              <a:ext cx="1395931" cy="545504"/>
            </a:xfrm>
            <a:custGeom>
              <a:avLst/>
              <a:gdLst>
                <a:gd name="connsiteX0" fmla="*/ 196917 w 1046948"/>
                <a:gd name="connsiteY0" fmla="*/ 0 h 409128"/>
                <a:gd name="connsiteX1" fmla="*/ 1046948 w 1046948"/>
                <a:gd name="connsiteY1" fmla="*/ 409128 h 409128"/>
                <a:gd name="connsiteX2" fmla="*/ 0 w 1046948"/>
                <a:gd name="connsiteY2" fmla="*/ 409128 h 409128"/>
                <a:gd name="connsiteX3" fmla="*/ 196917 w 1046948"/>
                <a:gd name="connsiteY3" fmla="*/ 0 h 409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6948" h="409128">
                  <a:moveTo>
                    <a:pt x="196917" y="0"/>
                  </a:moveTo>
                  <a:lnTo>
                    <a:pt x="1046948" y="409128"/>
                  </a:lnTo>
                  <a:lnTo>
                    <a:pt x="0" y="409128"/>
                  </a:lnTo>
                  <a:lnTo>
                    <a:pt x="196917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2400"/>
            </a:p>
          </p:txBody>
        </p:sp>
        <p:sp>
          <p:nvSpPr>
            <p:cNvPr id="17" name="Freeform 637">
              <a:extLst>
                <a:ext uri="{FF2B5EF4-FFF2-40B4-BE49-F238E27FC236}">
                  <a16:creationId xmlns:a16="http://schemas.microsoft.com/office/drawing/2014/main" id="{882A1863-1565-4598-8CF0-FC4006A31EB7}"/>
                </a:ext>
              </a:extLst>
            </p:cNvPr>
            <p:cNvSpPr/>
            <p:nvPr userDrawn="1"/>
          </p:nvSpPr>
          <p:spPr>
            <a:xfrm>
              <a:off x="-2" y="4291971"/>
              <a:ext cx="3897887" cy="2566029"/>
            </a:xfrm>
            <a:custGeom>
              <a:avLst/>
              <a:gdLst>
                <a:gd name="connsiteX0" fmla="*/ 869585 w 2923415"/>
                <a:gd name="connsiteY0" fmla="*/ 0 h 1924522"/>
                <a:gd name="connsiteX1" fmla="*/ 2923415 w 2923415"/>
                <a:gd name="connsiteY1" fmla="*/ 988528 h 1924522"/>
                <a:gd name="connsiteX2" fmla="*/ 2472913 w 2923415"/>
                <a:gd name="connsiteY2" fmla="*/ 1924522 h 1924522"/>
                <a:gd name="connsiteX3" fmla="*/ 0 w 2923415"/>
                <a:gd name="connsiteY3" fmla="*/ 1924522 h 1924522"/>
                <a:gd name="connsiteX4" fmla="*/ 0 w 2923415"/>
                <a:gd name="connsiteY4" fmla="*/ 1806708 h 1924522"/>
                <a:gd name="connsiteX5" fmla="*/ 869585 w 2923415"/>
                <a:gd name="connsiteY5" fmla="*/ 0 h 1924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23415" h="1924522">
                  <a:moveTo>
                    <a:pt x="869585" y="0"/>
                  </a:moveTo>
                  <a:lnTo>
                    <a:pt x="2923415" y="988528"/>
                  </a:lnTo>
                  <a:lnTo>
                    <a:pt x="2472913" y="1924522"/>
                  </a:lnTo>
                  <a:lnTo>
                    <a:pt x="0" y="1924522"/>
                  </a:lnTo>
                  <a:lnTo>
                    <a:pt x="0" y="1806708"/>
                  </a:lnTo>
                  <a:lnTo>
                    <a:pt x="869585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2400"/>
            </a:p>
          </p:txBody>
        </p:sp>
        <p:sp>
          <p:nvSpPr>
            <p:cNvPr id="18" name="Freeform 632">
              <a:extLst>
                <a:ext uri="{FF2B5EF4-FFF2-40B4-BE49-F238E27FC236}">
                  <a16:creationId xmlns:a16="http://schemas.microsoft.com/office/drawing/2014/main" id="{131DB73B-E73C-4626-A381-8253A7271201}"/>
                </a:ext>
              </a:extLst>
            </p:cNvPr>
            <p:cNvSpPr/>
            <p:nvPr userDrawn="1"/>
          </p:nvSpPr>
          <p:spPr>
            <a:xfrm>
              <a:off x="-3" y="5427480"/>
              <a:ext cx="1857309" cy="1430521"/>
            </a:xfrm>
            <a:custGeom>
              <a:avLst/>
              <a:gdLst>
                <a:gd name="connsiteX0" fmla="*/ 0 w 1392982"/>
                <a:gd name="connsiteY0" fmla="*/ 0 h 1072891"/>
                <a:gd name="connsiteX1" fmla="*/ 1392982 w 1392982"/>
                <a:gd name="connsiteY1" fmla="*/ 670455 h 1072891"/>
                <a:gd name="connsiteX2" fmla="*/ 1199286 w 1392982"/>
                <a:gd name="connsiteY2" fmla="*/ 1072891 h 1072891"/>
                <a:gd name="connsiteX3" fmla="*/ 0 w 1392982"/>
                <a:gd name="connsiteY3" fmla="*/ 1072891 h 1072891"/>
                <a:gd name="connsiteX4" fmla="*/ 0 w 1392982"/>
                <a:gd name="connsiteY4" fmla="*/ 0 h 1072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2982" h="1072891">
                  <a:moveTo>
                    <a:pt x="0" y="0"/>
                  </a:moveTo>
                  <a:lnTo>
                    <a:pt x="1392982" y="670455"/>
                  </a:lnTo>
                  <a:lnTo>
                    <a:pt x="1199286" y="1072891"/>
                  </a:lnTo>
                  <a:lnTo>
                    <a:pt x="0" y="10728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2400"/>
            </a:p>
          </p:txBody>
        </p:sp>
        <p:sp>
          <p:nvSpPr>
            <p:cNvPr id="19" name="Freeform 627">
              <a:extLst>
                <a:ext uri="{FF2B5EF4-FFF2-40B4-BE49-F238E27FC236}">
                  <a16:creationId xmlns:a16="http://schemas.microsoft.com/office/drawing/2014/main" id="{C1CC5D97-755B-4889-97DD-35FBF7A809EF}"/>
                </a:ext>
              </a:extLst>
            </p:cNvPr>
            <p:cNvSpPr/>
            <p:nvPr userDrawn="1"/>
          </p:nvSpPr>
          <p:spPr>
            <a:xfrm>
              <a:off x="-3" y="5427267"/>
              <a:ext cx="1857309" cy="1430733"/>
            </a:xfrm>
            <a:custGeom>
              <a:avLst/>
              <a:gdLst>
                <a:gd name="connsiteX0" fmla="*/ 0 w 1392982"/>
                <a:gd name="connsiteY0" fmla="*/ 0 h 1073050"/>
                <a:gd name="connsiteX1" fmla="*/ 1392982 w 1392982"/>
                <a:gd name="connsiteY1" fmla="*/ 670455 h 1073050"/>
                <a:gd name="connsiteX2" fmla="*/ 1199209 w 1392982"/>
                <a:gd name="connsiteY2" fmla="*/ 1073050 h 1073050"/>
                <a:gd name="connsiteX3" fmla="*/ 0 w 1392982"/>
                <a:gd name="connsiteY3" fmla="*/ 1073050 h 1073050"/>
                <a:gd name="connsiteX4" fmla="*/ 0 w 1392982"/>
                <a:gd name="connsiteY4" fmla="*/ 0 h 107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2982" h="1073050">
                  <a:moveTo>
                    <a:pt x="0" y="0"/>
                  </a:moveTo>
                  <a:lnTo>
                    <a:pt x="1392982" y="670455"/>
                  </a:lnTo>
                  <a:lnTo>
                    <a:pt x="1199209" y="1073050"/>
                  </a:lnTo>
                  <a:lnTo>
                    <a:pt x="0" y="10730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2400"/>
            </a:p>
          </p:txBody>
        </p:sp>
        <p:sp>
          <p:nvSpPr>
            <p:cNvPr id="20" name="Freeform 650">
              <a:extLst>
                <a:ext uri="{FF2B5EF4-FFF2-40B4-BE49-F238E27FC236}">
                  <a16:creationId xmlns:a16="http://schemas.microsoft.com/office/drawing/2014/main" id="{FB0C1049-DFA7-4A75-8C93-4D51C3CAFC30}"/>
                </a:ext>
              </a:extLst>
            </p:cNvPr>
            <p:cNvSpPr/>
            <p:nvPr userDrawn="1"/>
          </p:nvSpPr>
          <p:spPr>
            <a:xfrm>
              <a:off x="1862367" y="3584320"/>
              <a:ext cx="4056477" cy="3273681"/>
            </a:xfrm>
            <a:custGeom>
              <a:avLst/>
              <a:gdLst>
                <a:gd name="connsiteX0" fmla="*/ 988527 w 3042358"/>
                <a:gd name="connsiteY0" fmla="*/ 0 h 2455261"/>
                <a:gd name="connsiteX1" fmla="*/ 3042358 w 3042358"/>
                <a:gd name="connsiteY1" fmla="*/ 988527 h 2455261"/>
                <a:gd name="connsiteX2" fmla="*/ 2336405 w 3042358"/>
                <a:gd name="connsiteY2" fmla="*/ 2455261 h 2455261"/>
                <a:gd name="connsiteX3" fmla="*/ 834039 w 3042358"/>
                <a:gd name="connsiteY3" fmla="*/ 2455261 h 2455261"/>
                <a:gd name="connsiteX4" fmla="*/ 0 w 3042358"/>
                <a:gd name="connsiteY4" fmla="*/ 2053830 h 2455261"/>
                <a:gd name="connsiteX5" fmla="*/ 988527 w 3042358"/>
                <a:gd name="connsiteY5" fmla="*/ 0 h 2455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2358" h="2455261">
                  <a:moveTo>
                    <a:pt x="988527" y="0"/>
                  </a:moveTo>
                  <a:lnTo>
                    <a:pt x="3042358" y="988527"/>
                  </a:lnTo>
                  <a:lnTo>
                    <a:pt x="2336405" y="2455261"/>
                  </a:lnTo>
                  <a:lnTo>
                    <a:pt x="834039" y="2455261"/>
                  </a:lnTo>
                  <a:lnTo>
                    <a:pt x="0" y="2053830"/>
                  </a:lnTo>
                  <a:lnTo>
                    <a:pt x="988527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2400"/>
            </a:p>
          </p:txBody>
        </p:sp>
        <p:sp>
          <p:nvSpPr>
            <p:cNvPr id="21" name="Freeform 644">
              <a:extLst>
                <a:ext uri="{FF2B5EF4-FFF2-40B4-BE49-F238E27FC236}">
                  <a16:creationId xmlns:a16="http://schemas.microsoft.com/office/drawing/2014/main" id="{A2238630-F32B-4AF0-B05D-70B9D591BF8D}"/>
                </a:ext>
              </a:extLst>
            </p:cNvPr>
            <p:cNvSpPr/>
            <p:nvPr userDrawn="1"/>
          </p:nvSpPr>
          <p:spPr>
            <a:xfrm>
              <a:off x="3284751" y="5604845"/>
              <a:ext cx="3206795" cy="1253156"/>
            </a:xfrm>
            <a:custGeom>
              <a:avLst/>
              <a:gdLst>
                <a:gd name="connsiteX0" fmla="*/ 452366 w 2405096"/>
                <a:gd name="connsiteY0" fmla="*/ 0 h 939867"/>
                <a:gd name="connsiteX1" fmla="*/ 2405096 w 2405096"/>
                <a:gd name="connsiteY1" fmla="*/ 939867 h 939867"/>
                <a:gd name="connsiteX2" fmla="*/ 0 w 2405096"/>
                <a:gd name="connsiteY2" fmla="*/ 939867 h 939867"/>
                <a:gd name="connsiteX3" fmla="*/ 452366 w 2405096"/>
                <a:gd name="connsiteY3" fmla="*/ 0 h 939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05096" h="939867">
                  <a:moveTo>
                    <a:pt x="452366" y="0"/>
                  </a:moveTo>
                  <a:lnTo>
                    <a:pt x="2405096" y="939867"/>
                  </a:lnTo>
                  <a:lnTo>
                    <a:pt x="0" y="939867"/>
                  </a:lnTo>
                  <a:lnTo>
                    <a:pt x="452366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2400"/>
            </a:p>
          </p:txBody>
        </p:sp>
        <p:sp>
          <p:nvSpPr>
            <p:cNvPr id="22" name="Freeform 656">
              <a:extLst>
                <a:ext uri="{FF2B5EF4-FFF2-40B4-BE49-F238E27FC236}">
                  <a16:creationId xmlns:a16="http://schemas.microsoft.com/office/drawing/2014/main" id="{04A57ADF-0DFB-4EFF-8CA2-F8DBA82ADC84}"/>
                </a:ext>
              </a:extLst>
            </p:cNvPr>
            <p:cNvSpPr/>
            <p:nvPr userDrawn="1"/>
          </p:nvSpPr>
          <p:spPr>
            <a:xfrm>
              <a:off x="1592843" y="6317360"/>
              <a:ext cx="1383488" cy="540641"/>
            </a:xfrm>
            <a:custGeom>
              <a:avLst/>
              <a:gdLst>
                <a:gd name="connsiteX0" fmla="*/ 195162 w 1037616"/>
                <a:gd name="connsiteY0" fmla="*/ 0 h 405481"/>
                <a:gd name="connsiteX1" fmla="*/ 1037616 w 1037616"/>
                <a:gd name="connsiteY1" fmla="*/ 405481 h 405481"/>
                <a:gd name="connsiteX2" fmla="*/ 0 w 1037616"/>
                <a:gd name="connsiteY2" fmla="*/ 405481 h 405481"/>
                <a:gd name="connsiteX3" fmla="*/ 195162 w 1037616"/>
                <a:gd name="connsiteY3" fmla="*/ 0 h 405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7616" h="405481">
                  <a:moveTo>
                    <a:pt x="195162" y="0"/>
                  </a:moveTo>
                  <a:lnTo>
                    <a:pt x="1037616" y="405481"/>
                  </a:lnTo>
                  <a:lnTo>
                    <a:pt x="0" y="405481"/>
                  </a:lnTo>
                  <a:lnTo>
                    <a:pt x="195162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2400"/>
            </a:p>
          </p:txBody>
        </p:sp>
      </p:grpSp>
    </p:spTree>
    <p:extLst>
      <p:ext uri="{BB962C8B-B14F-4D97-AF65-F5344CB8AC3E}">
        <p14:creationId xmlns:p14="http://schemas.microsoft.com/office/powerpoint/2010/main" val="2648648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9_1/2 Bottom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73FB6A0-97C6-460B-9760-80A5BEEE3BB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Arial" panose="020B0604020202020204" pitchFamily="34" charset="0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6F6ECA4-6720-4CC5-9E18-66BE954578A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12192000" cy="3429000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2E7E4D-2E37-A703-66EF-649462BBC628}"/>
              </a:ext>
            </a:extLst>
          </p:cNvPr>
          <p:cNvSpPr txBox="1"/>
          <p:nvPr userDrawn="1"/>
        </p:nvSpPr>
        <p:spPr>
          <a:xfrm>
            <a:off x="461721" y="6514582"/>
            <a:ext cx="1786784" cy="234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IN" sz="1000">
                <a:solidFill>
                  <a:schemeClr val="accent5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064291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10-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0FFC988-491B-4248-999F-CF1CC97FDF4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Arial" panose="020B0604020202020204" pitchFamily="34" charset="0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176607A-0744-4EDB-BFDC-8A5AB5300DC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978400" cy="6858000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81553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11-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F93432-1AEB-4C7D-A631-56B4B7CE505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Arial" panose="020B0604020202020204" pitchFamily="34" charset="0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2EDB27D-3CAD-45C6-9311-C5068823110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728292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12a - Full Whit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4D74F7B8-4050-4405-9256-8490ADA6F0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983" y="681489"/>
            <a:ext cx="11526692" cy="606424"/>
          </a:xfrm>
          <a:prstGeom prst="rect">
            <a:avLst/>
          </a:prstGeom>
        </p:spPr>
        <p:txBody>
          <a:bodyPr/>
          <a:lstStyle>
            <a:lvl1pPr>
              <a:defRPr sz="5000" b="1">
                <a:solidFill>
                  <a:srgbClr val="00285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TO EDIT 50 PT ONE LINE</a:t>
            </a:r>
            <a:endParaRPr lang="en-IN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2B05ED66-5D3B-4C03-AC02-F255D98959D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65497" y="1610401"/>
            <a:ext cx="11460017" cy="4665212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SzPct val="125000"/>
              <a:buFont typeface="Arial" panose="020B0604020202020204" pitchFamily="34" charset="0"/>
              <a:buChar char="•"/>
              <a:defRPr sz="1400">
                <a:solidFill>
                  <a:srgbClr val="091148"/>
                </a:solidFill>
              </a:defRPr>
            </a:lvl1pPr>
            <a:lvl2pPr marL="180975" indent="-180975">
              <a:lnSpc>
                <a:spcPct val="100000"/>
              </a:lnSpc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25000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2pPr>
            <a:lvl3pPr marL="447675" indent="-180975">
              <a:lnSpc>
                <a:spcPct val="100000"/>
              </a:lnSpc>
              <a:spcBef>
                <a:spcPts val="300"/>
              </a:spcBef>
              <a:buSzPct val="75000"/>
              <a:buFont typeface="Courier New" panose="02070309020205020404" pitchFamily="49" charset="0"/>
              <a:buChar char="o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3pPr>
            <a:lvl4pPr marL="714375" indent="-17145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lang="en-US" sz="13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4pPr>
            <a:lvl5pPr marL="990600" indent="-180975">
              <a:lnSpc>
                <a:spcPct val="10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Roboto Light" panose="02000000000000000000" pitchFamily="2" charset="0"/>
              <a:buChar char="-"/>
              <a:defRPr lang="en-IN" sz="1200" kern="1200" dirty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Body text 14 point Roboto Light</a:t>
            </a:r>
          </a:p>
          <a:p>
            <a:pPr lvl="1"/>
            <a:r>
              <a:rPr lang="en-US"/>
              <a:t>First bullet 14 point Roboto Light (Body)</a:t>
            </a:r>
          </a:p>
          <a:p>
            <a:pPr lvl="2"/>
            <a:r>
              <a:rPr lang="en-US"/>
              <a:t>Second bullet 14 point Roboto Light (Body)</a:t>
            </a:r>
          </a:p>
          <a:p>
            <a:pPr lvl="3"/>
            <a:r>
              <a:rPr lang="en-US"/>
              <a:t>Third bullet 13 point Roboto Light (Body)</a:t>
            </a:r>
          </a:p>
          <a:p>
            <a:pPr lvl="4"/>
            <a:r>
              <a:rPr lang="en-US"/>
              <a:t>Fourth bullet 12 point Roboto Light (Body)</a:t>
            </a:r>
            <a:endParaRPr lang="en-IN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1CA9F5-A3D8-A301-4212-71E20B84C1AC}"/>
              </a:ext>
            </a:extLst>
          </p:cNvPr>
          <p:cNvSpPr txBox="1"/>
          <p:nvPr userDrawn="1"/>
        </p:nvSpPr>
        <p:spPr>
          <a:xfrm>
            <a:off x="461721" y="6514582"/>
            <a:ext cx="1786784" cy="234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IN" sz="1000">
                <a:solidFill>
                  <a:schemeClr val="accent5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8385697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12b - Full Whit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6A61AC48-A58E-4807-9CCC-0C0A1BF2D6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983" y="681489"/>
            <a:ext cx="11526692" cy="606424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00285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to edit master title style </a:t>
            </a:r>
            <a:r>
              <a:rPr lang="en-US" err="1"/>
              <a:t>poppins</a:t>
            </a:r>
            <a:r>
              <a:rPr lang="en-US"/>
              <a:t> 32 point</a:t>
            </a:r>
            <a:endParaRPr lang="en-IN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F2E1BE-8539-4BEF-A87E-C9C14FEC82B6}"/>
              </a:ext>
            </a:extLst>
          </p:cNvPr>
          <p:cNvSpPr/>
          <p:nvPr userDrawn="1"/>
        </p:nvSpPr>
        <p:spPr>
          <a:xfrm>
            <a:off x="1" y="674917"/>
            <a:ext cx="95249" cy="5048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6834CD60-611B-45EB-82C0-16E501C0614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65497" y="1610401"/>
            <a:ext cx="11460017" cy="4665212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SzPct val="125000"/>
              <a:buFont typeface="Arial" panose="020B0604020202020204" pitchFamily="34" charset="0"/>
              <a:buChar char="•"/>
              <a:defRPr sz="1400">
                <a:solidFill>
                  <a:srgbClr val="091148"/>
                </a:solidFill>
              </a:defRPr>
            </a:lvl1pPr>
            <a:lvl2pPr marL="180975" indent="-180975">
              <a:lnSpc>
                <a:spcPct val="100000"/>
              </a:lnSpc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25000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2pPr>
            <a:lvl3pPr marL="447675" indent="-180975">
              <a:lnSpc>
                <a:spcPct val="100000"/>
              </a:lnSpc>
              <a:spcBef>
                <a:spcPts val="300"/>
              </a:spcBef>
              <a:buSzPct val="75000"/>
              <a:buFont typeface="Courier New" panose="02070309020205020404" pitchFamily="49" charset="0"/>
              <a:buChar char="o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3pPr>
            <a:lvl4pPr marL="714375" indent="-17145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lang="en-US" sz="13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4pPr>
            <a:lvl5pPr marL="990600" indent="-180975">
              <a:lnSpc>
                <a:spcPct val="10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Roboto Light" panose="02000000000000000000" pitchFamily="2" charset="0"/>
              <a:buChar char="-"/>
              <a:defRPr lang="en-IN" sz="1200" kern="1200" dirty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Body text 14 point Roboto Light</a:t>
            </a:r>
          </a:p>
          <a:p>
            <a:pPr lvl="1"/>
            <a:r>
              <a:rPr lang="en-US"/>
              <a:t>First bullet 14 point Roboto Light (Body)</a:t>
            </a:r>
          </a:p>
          <a:p>
            <a:pPr lvl="2"/>
            <a:r>
              <a:rPr lang="en-US"/>
              <a:t>Second bullet 14 point Roboto Light (Body)</a:t>
            </a:r>
          </a:p>
          <a:p>
            <a:pPr lvl="3"/>
            <a:r>
              <a:rPr lang="en-US"/>
              <a:t>Third bullet 13 point Roboto Light (Body)</a:t>
            </a:r>
          </a:p>
          <a:p>
            <a:pPr lvl="4"/>
            <a:r>
              <a:rPr lang="en-US"/>
              <a:t>Fourth bullet 12 point Roboto Light (Body)</a:t>
            </a:r>
            <a:endParaRPr lang="en-IN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3F5736-D3E0-E4A6-B366-99B580CDDC00}"/>
              </a:ext>
            </a:extLst>
          </p:cNvPr>
          <p:cNvSpPr txBox="1"/>
          <p:nvPr userDrawn="1"/>
        </p:nvSpPr>
        <p:spPr>
          <a:xfrm>
            <a:off x="461721" y="6514582"/>
            <a:ext cx="1786784" cy="234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IN" sz="1000">
                <a:solidFill>
                  <a:schemeClr val="accent5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145251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12b - Full White Conten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DD0A938-68B4-4140-A2BF-44940CCFF6F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831013" y="1595887"/>
            <a:ext cx="4686910" cy="4665212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  <p:txBody>
          <a:bodyPr/>
          <a:lstStyle>
            <a:lvl1pPr>
              <a:defRPr lang="en-IN" sz="1400" kern="120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IN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6AFFDFC6-65FC-407C-8045-9334814991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983" y="681489"/>
            <a:ext cx="11526692" cy="606424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00285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to edit master title style </a:t>
            </a:r>
            <a:r>
              <a:rPr lang="en-US" err="1"/>
              <a:t>poppins</a:t>
            </a:r>
            <a:r>
              <a:rPr lang="en-US"/>
              <a:t> 32 point</a:t>
            </a:r>
            <a:endParaRPr lang="en-IN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46DD9CF-D585-40DD-957A-2C91731C3DBA}"/>
              </a:ext>
            </a:extLst>
          </p:cNvPr>
          <p:cNvSpPr/>
          <p:nvPr userDrawn="1"/>
        </p:nvSpPr>
        <p:spPr>
          <a:xfrm>
            <a:off x="1" y="674917"/>
            <a:ext cx="95249" cy="5048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F9DA1BD3-AE27-46B1-91E9-39FA79E1B91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65497" y="1610401"/>
            <a:ext cx="11460017" cy="4665212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SzPct val="125000"/>
              <a:buFont typeface="Arial" panose="020B0604020202020204" pitchFamily="34" charset="0"/>
              <a:buChar char="•"/>
              <a:defRPr sz="1400">
                <a:solidFill>
                  <a:srgbClr val="091148"/>
                </a:solidFill>
              </a:defRPr>
            </a:lvl1pPr>
            <a:lvl2pPr marL="180975" indent="-180975">
              <a:lnSpc>
                <a:spcPct val="100000"/>
              </a:lnSpc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25000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2pPr>
            <a:lvl3pPr marL="447675" indent="-180975">
              <a:lnSpc>
                <a:spcPct val="100000"/>
              </a:lnSpc>
              <a:spcBef>
                <a:spcPts val="300"/>
              </a:spcBef>
              <a:buSzPct val="75000"/>
              <a:buFont typeface="Courier New" panose="02070309020205020404" pitchFamily="49" charset="0"/>
              <a:buChar char="o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3pPr>
            <a:lvl4pPr marL="714375" indent="-17145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lang="en-US" sz="13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4pPr>
            <a:lvl5pPr marL="990600" indent="-180975">
              <a:lnSpc>
                <a:spcPct val="10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Roboto Light" panose="02000000000000000000" pitchFamily="2" charset="0"/>
              <a:buChar char="-"/>
              <a:defRPr lang="en-IN" sz="1200" kern="1200" dirty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Body text 14 point Roboto Light</a:t>
            </a:r>
          </a:p>
          <a:p>
            <a:pPr lvl="1"/>
            <a:r>
              <a:rPr lang="en-US"/>
              <a:t>First bullet 14 point Roboto Light (Body)</a:t>
            </a:r>
          </a:p>
          <a:p>
            <a:pPr lvl="2"/>
            <a:r>
              <a:rPr lang="en-US"/>
              <a:t>Second bullet 14 point Roboto Light (Body)</a:t>
            </a:r>
          </a:p>
          <a:p>
            <a:pPr lvl="3"/>
            <a:r>
              <a:rPr lang="en-US"/>
              <a:t>Third bullet 13 point Roboto Light (Body)</a:t>
            </a:r>
          </a:p>
          <a:p>
            <a:pPr lvl="4"/>
            <a:r>
              <a:rPr lang="en-US"/>
              <a:t>Fourth bullet 12 point Roboto Light (Body)</a:t>
            </a:r>
            <a:endParaRPr lang="en-IN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1C93DE-A5C2-8FDF-2C71-2FD8E94ED802}"/>
              </a:ext>
            </a:extLst>
          </p:cNvPr>
          <p:cNvSpPr txBox="1"/>
          <p:nvPr userDrawn="1"/>
        </p:nvSpPr>
        <p:spPr>
          <a:xfrm>
            <a:off x="461721" y="6514582"/>
            <a:ext cx="1786784" cy="234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IN" sz="1000">
                <a:solidFill>
                  <a:schemeClr val="accent5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3971669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12c - 80% Full White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22F9B33E-7B15-4E43-947D-B7EE9DB1F18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366250" y="2290763"/>
            <a:ext cx="1924050" cy="3817937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6A1CB2A6-DF74-493E-834A-CEC65D1089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983" y="681489"/>
            <a:ext cx="11526692" cy="606424"/>
          </a:xfrm>
          <a:prstGeom prst="rect">
            <a:avLst/>
          </a:prstGeom>
        </p:spPr>
        <p:txBody>
          <a:bodyPr/>
          <a:lstStyle>
            <a:lvl1pPr>
              <a:defRPr sz="5000" b="1">
                <a:solidFill>
                  <a:srgbClr val="00285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TO EDIT 50 POINT</a:t>
            </a:r>
            <a:endParaRPr lang="en-IN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F5B569D3-5029-4320-98B2-B3FC00C0F81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65497" y="1610401"/>
            <a:ext cx="11460017" cy="4665212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SzPct val="125000"/>
              <a:buFont typeface="Arial" panose="020B0604020202020204" pitchFamily="34" charset="0"/>
              <a:buChar char="•"/>
              <a:defRPr sz="1400">
                <a:solidFill>
                  <a:srgbClr val="091148"/>
                </a:solidFill>
              </a:defRPr>
            </a:lvl1pPr>
            <a:lvl2pPr marL="180975" indent="-180975">
              <a:lnSpc>
                <a:spcPct val="100000"/>
              </a:lnSpc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25000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2pPr>
            <a:lvl3pPr marL="447675" indent="-180975">
              <a:lnSpc>
                <a:spcPct val="100000"/>
              </a:lnSpc>
              <a:spcBef>
                <a:spcPts val="300"/>
              </a:spcBef>
              <a:buSzPct val="75000"/>
              <a:buFont typeface="Courier New" panose="02070309020205020404" pitchFamily="49" charset="0"/>
              <a:buChar char="o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3pPr>
            <a:lvl4pPr marL="714375" indent="-17145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lang="en-US" sz="13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4pPr>
            <a:lvl5pPr marL="990600" indent="-180975">
              <a:lnSpc>
                <a:spcPct val="10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Roboto Light" panose="02000000000000000000" pitchFamily="2" charset="0"/>
              <a:buChar char="-"/>
              <a:defRPr lang="en-IN" sz="1200" kern="1200" dirty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Body text 14 point Roboto Light</a:t>
            </a:r>
          </a:p>
          <a:p>
            <a:pPr lvl="1"/>
            <a:r>
              <a:rPr lang="en-US"/>
              <a:t>First bullet 14 point Roboto Light (Body)</a:t>
            </a:r>
          </a:p>
          <a:p>
            <a:pPr lvl="2"/>
            <a:r>
              <a:rPr lang="en-US"/>
              <a:t>Second bullet 14 point Roboto Light (Body)</a:t>
            </a:r>
          </a:p>
          <a:p>
            <a:pPr lvl="3"/>
            <a:r>
              <a:rPr lang="en-US"/>
              <a:t>Third bullet 13 point Roboto Light (Body)</a:t>
            </a:r>
          </a:p>
          <a:p>
            <a:pPr lvl="4"/>
            <a:r>
              <a:rPr lang="en-US"/>
              <a:t>Fourth bullet 12 point Roboto Light (Body)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06634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12d - Full Whit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8B80467-7906-4703-B0C2-F61FDE4F84C3}"/>
              </a:ext>
            </a:extLst>
          </p:cNvPr>
          <p:cNvSpPr/>
          <p:nvPr userDrawn="1"/>
        </p:nvSpPr>
        <p:spPr>
          <a:xfrm>
            <a:off x="404" y="5412415"/>
            <a:ext cx="12192000" cy="144558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021D45-21BB-498B-8183-1B7022EE027E}"/>
              </a:ext>
            </a:extLst>
          </p:cNvPr>
          <p:cNvSpPr/>
          <p:nvPr userDrawn="1"/>
        </p:nvSpPr>
        <p:spPr>
          <a:xfrm>
            <a:off x="11675038" y="6516656"/>
            <a:ext cx="3962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FF024B4E-E57D-4384-840C-CDAC520ADFF7}" type="slidenum">
              <a:rPr lang="id-ID" sz="1200" b="0" smtClean="0"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pPr algn="ctr"/>
              <a:t>‹#›</a:t>
            </a:fld>
            <a:endParaRPr lang="id-ID" sz="1200" b="0">
              <a:latin typeface="Poppins" panose="00000500000000000000" pitchFamily="2" charset="0"/>
              <a:ea typeface="Open Sans" panose="020B0606030504020204" pitchFamily="34" charset="0"/>
              <a:cs typeface="Poppins" panose="00000500000000000000" pitchFamily="2" charset="0"/>
            </a:endParaRP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490D97B-4CC9-416F-B28A-554D641D7B8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65497" y="1610401"/>
            <a:ext cx="11460017" cy="4665212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SzPct val="125000"/>
              <a:buFont typeface="Arial" panose="020B0604020202020204" pitchFamily="34" charset="0"/>
              <a:buChar char="•"/>
              <a:defRPr sz="1400">
                <a:solidFill>
                  <a:srgbClr val="091148"/>
                </a:solidFill>
              </a:defRPr>
            </a:lvl1pPr>
            <a:lvl2pPr marL="180975" indent="-180975">
              <a:lnSpc>
                <a:spcPct val="100000"/>
              </a:lnSpc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25000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2pPr>
            <a:lvl3pPr marL="447675" indent="-180975">
              <a:lnSpc>
                <a:spcPct val="100000"/>
              </a:lnSpc>
              <a:spcBef>
                <a:spcPts val="300"/>
              </a:spcBef>
              <a:buSzPct val="75000"/>
              <a:buFont typeface="Courier New" panose="02070309020205020404" pitchFamily="49" charset="0"/>
              <a:buChar char="o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3pPr>
            <a:lvl4pPr marL="714375" indent="-17145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lang="en-US" sz="13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4pPr>
            <a:lvl5pPr marL="990600" indent="-180975">
              <a:lnSpc>
                <a:spcPct val="10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Roboto Light" panose="02000000000000000000" pitchFamily="2" charset="0"/>
              <a:buChar char="-"/>
              <a:defRPr lang="en-IN" sz="1200" kern="1200" dirty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Body text 14 point Roboto Light</a:t>
            </a:r>
          </a:p>
          <a:p>
            <a:pPr lvl="1"/>
            <a:r>
              <a:rPr lang="en-US"/>
              <a:t>First bullet 14 point Roboto Light (Body)</a:t>
            </a:r>
          </a:p>
          <a:p>
            <a:pPr lvl="2"/>
            <a:r>
              <a:rPr lang="en-US"/>
              <a:t>Second bullet 14 point Roboto Light (Body)</a:t>
            </a:r>
          </a:p>
          <a:p>
            <a:pPr lvl="3"/>
            <a:r>
              <a:rPr lang="en-US"/>
              <a:t>Third bullet 13 point Roboto Light (Body)</a:t>
            </a:r>
          </a:p>
          <a:p>
            <a:pPr lvl="4"/>
            <a:r>
              <a:rPr lang="en-US"/>
              <a:t>Fourth bullet 12 point Roboto Light (Body)</a:t>
            </a:r>
            <a:endParaRPr lang="en-IN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678617A8-6D58-4321-8CEB-8AF10312EF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983" y="681489"/>
            <a:ext cx="11526692" cy="606424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00285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to edit master title style </a:t>
            </a:r>
            <a:r>
              <a:rPr lang="en-US" err="1"/>
              <a:t>poppins</a:t>
            </a:r>
            <a:r>
              <a:rPr lang="en-US"/>
              <a:t> 32 point</a:t>
            </a:r>
            <a:endParaRPr lang="en-IN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96FE9CF-80BA-4E66-993B-0577748C2051}"/>
              </a:ext>
            </a:extLst>
          </p:cNvPr>
          <p:cNvSpPr/>
          <p:nvPr userDrawn="1"/>
        </p:nvSpPr>
        <p:spPr>
          <a:xfrm>
            <a:off x="1" y="674917"/>
            <a:ext cx="95249" cy="5048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4" name="Picture 3" descr="A blue and orange text on a black background&#10;&#10;AI-generated content may be incorrect.">
            <a:extLst>
              <a:ext uri="{FF2B5EF4-FFF2-40B4-BE49-F238E27FC236}">
                <a16:creationId xmlns:a16="http://schemas.microsoft.com/office/drawing/2014/main" id="{63BBE21C-AFAA-5922-6EE2-0465ACED5F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775" y="6450419"/>
            <a:ext cx="862263" cy="293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7228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13-Lef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ECDBCCB-559E-41C2-AD05-59396AAC5DD5}"/>
              </a:ext>
            </a:extLst>
          </p:cNvPr>
          <p:cNvSpPr/>
          <p:nvPr userDrawn="1"/>
        </p:nvSpPr>
        <p:spPr>
          <a:xfrm>
            <a:off x="-1" y="0"/>
            <a:ext cx="5137833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9B584A12-1808-4A84-B899-160CDDAD00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983" y="681489"/>
            <a:ext cx="4382943" cy="606424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to edit master title style </a:t>
            </a:r>
            <a:r>
              <a:rPr lang="en-US" err="1"/>
              <a:t>poppins</a:t>
            </a:r>
            <a:endParaRPr lang="en-I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BFD24F-06EE-4C36-8176-300E024E21CE}"/>
              </a:ext>
            </a:extLst>
          </p:cNvPr>
          <p:cNvSpPr/>
          <p:nvPr userDrawn="1"/>
        </p:nvSpPr>
        <p:spPr>
          <a:xfrm>
            <a:off x="1" y="674917"/>
            <a:ext cx="95249" cy="5048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693317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13a-Left Dark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CD31041-F4F0-4E93-BF7B-71298E3CA1FB}"/>
              </a:ext>
            </a:extLst>
          </p:cNvPr>
          <p:cNvSpPr/>
          <p:nvPr userDrawn="1"/>
        </p:nvSpPr>
        <p:spPr>
          <a:xfrm>
            <a:off x="-1" y="0"/>
            <a:ext cx="4514851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C418553-0FC7-468B-BBEE-EC555D9BF2D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819275" y="1752598"/>
            <a:ext cx="4514851" cy="4514851"/>
          </a:xfrm>
          <a:prstGeom prst="ellipse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E2082C73-71AA-478F-8514-DBC698DB9E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983" y="681489"/>
            <a:ext cx="4382943" cy="606424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to edit master title style </a:t>
            </a:r>
            <a:r>
              <a:rPr lang="en-US" err="1"/>
              <a:t>poppins</a:t>
            </a:r>
            <a:endParaRPr lang="en-IN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81F184E-2995-4F43-9769-BF4D0A322A24}"/>
              </a:ext>
            </a:extLst>
          </p:cNvPr>
          <p:cNvSpPr/>
          <p:nvPr userDrawn="1"/>
        </p:nvSpPr>
        <p:spPr>
          <a:xfrm>
            <a:off x="1" y="674917"/>
            <a:ext cx="95249" cy="5048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2B1BC59E-14E9-4C87-B09B-5607789CDA5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966857" y="1610401"/>
            <a:ext cx="4858657" cy="4665212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SzPct val="125000"/>
              <a:buFont typeface="Arial" panose="020B0604020202020204" pitchFamily="34" charset="0"/>
              <a:buChar char="•"/>
              <a:defRPr sz="1400">
                <a:solidFill>
                  <a:srgbClr val="091148"/>
                </a:solidFill>
              </a:defRPr>
            </a:lvl1pPr>
            <a:lvl2pPr marL="180975" indent="-180975">
              <a:lnSpc>
                <a:spcPct val="100000"/>
              </a:lnSpc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25000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2pPr>
            <a:lvl3pPr marL="447675" indent="-180975">
              <a:lnSpc>
                <a:spcPct val="100000"/>
              </a:lnSpc>
              <a:spcBef>
                <a:spcPts val="300"/>
              </a:spcBef>
              <a:buSzPct val="75000"/>
              <a:buFont typeface="Courier New" panose="02070309020205020404" pitchFamily="49" charset="0"/>
              <a:buChar char="o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3pPr>
            <a:lvl4pPr marL="714375" indent="-17145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lang="en-US" sz="13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4pPr>
            <a:lvl5pPr marL="990600" indent="-180975">
              <a:lnSpc>
                <a:spcPct val="10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Roboto Light" panose="02000000000000000000" pitchFamily="2" charset="0"/>
              <a:buChar char="-"/>
              <a:defRPr lang="en-IN" sz="1200" kern="1200" dirty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Body text 14 point Roboto Light</a:t>
            </a:r>
          </a:p>
          <a:p>
            <a:pPr lvl="1"/>
            <a:r>
              <a:rPr lang="en-US"/>
              <a:t>First bullet 14 point Roboto Light (Body)</a:t>
            </a:r>
          </a:p>
          <a:p>
            <a:pPr lvl="2"/>
            <a:r>
              <a:rPr lang="en-US"/>
              <a:t>Second bullet 14 point Roboto Light (Body)</a:t>
            </a:r>
          </a:p>
          <a:p>
            <a:pPr lvl="3"/>
            <a:r>
              <a:rPr lang="en-US"/>
              <a:t>Third bullet 13 point Roboto Light (Body)</a:t>
            </a:r>
          </a:p>
          <a:p>
            <a:pPr lvl="4"/>
            <a:r>
              <a:rPr lang="en-US"/>
              <a:t>Fourth bullet 12 point Roboto Light (Body)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24491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2_Dark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A772BC6-5F9D-47FB-AE11-85DE6183A54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68EDE8C-45EC-4AF1-AB49-D910241AF5D9}"/>
              </a:ext>
            </a:extLst>
          </p:cNvPr>
          <p:cNvGrpSpPr/>
          <p:nvPr userDrawn="1"/>
        </p:nvGrpSpPr>
        <p:grpSpPr>
          <a:xfrm>
            <a:off x="-3" y="-6447"/>
            <a:ext cx="6491549" cy="6864448"/>
            <a:chOff x="-3" y="-6447"/>
            <a:chExt cx="6491549" cy="686444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903274B-2C1A-4CAF-BF98-4E7BBA5D1C81}"/>
                </a:ext>
              </a:extLst>
            </p:cNvPr>
            <p:cNvSpPr/>
            <p:nvPr userDrawn="1"/>
          </p:nvSpPr>
          <p:spPr>
            <a:xfrm rot="1542117">
              <a:off x="1661982" y="2068011"/>
              <a:ext cx="3039124" cy="3039124"/>
            </a:xfrm>
            <a:prstGeom prst="rect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2400"/>
            </a:p>
          </p:txBody>
        </p:sp>
        <p:sp>
          <p:nvSpPr>
            <p:cNvPr id="6" name="Freeform 543">
              <a:extLst>
                <a:ext uri="{FF2B5EF4-FFF2-40B4-BE49-F238E27FC236}">
                  <a16:creationId xmlns:a16="http://schemas.microsoft.com/office/drawing/2014/main" id="{C09825ED-260D-41AB-B6AB-9FCAC78B7074}"/>
                </a:ext>
              </a:extLst>
            </p:cNvPr>
            <p:cNvSpPr/>
            <p:nvPr userDrawn="1"/>
          </p:nvSpPr>
          <p:spPr>
            <a:xfrm>
              <a:off x="441963" y="-6447"/>
              <a:ext cx="4056476" cy="3590763"/>
            </a:xfrm>
            <a:custGeom>
              <a:avLst/>
              <a:gdLst>
                <a:gd name="connsiteX0" fmla="*/ 820413 w 3042357"/>
                <a:gd name="connsiteY0" fmla="*/ 0 h 2693072"/>
                <a:gd name="connsiteX1" fmla="*/ 1714225 w 3042357"/>
                <a:gd name="connsiteY1" fmla="*/ 0 h 2693072"/>
                <a:gd name="connsiteX2" fmla="*/ 3042357 w 3042357"/>
                <a:gd name="connsiteY2" fmla="*/ 639242 h 2693072"/>
                <a:gd name="connsiteX3" fmla="*/ 2053830 w 3042357"/>
                <a:gd name="connsiteY3" fmla="*/ 2693072 h 2693072"/>
                <a:gd name="connsiteX4" fmla="*/ 0 w 3042357"/>
                <a:gd name="connsiteY4" fmla="*/ 1704545 h 2693072"/>
                <a:gd name="connsiteX5" fmla="*/ 820413 w 3042357"/>
                <a:gd name="connsiteY5" fmla="*/ 0 h 2693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2357" h="2693072">
                  <a:moveTo>
                    <a:pt x="820413" y="0"/>
                  </a:moveTo>
                  <a:lnTo>
                    <a:pt x="1714225" y="0"/>
                  </a:lnTo>
                  <a:lnTo>
                    <a:pt x="3042357" y="639242"/>
                  </a:lnTo>
                  <a:lnTo>
                    <a:pt x="2053830" y="2693072"/>
                  </a:lnTo>
                  <a:lnTo>
                    <a:pt x="0" y="1704545"/>
                  </a:lnTo>
                  <a:lnTo>
                    <a:pt x="820413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2400"/>
            </a:p>
          </p:txBody>
        </p:sp>
        <p:sp>
          <p:nvSpPr>
            <p:cNvPr id="7" name="Freeform 593">
              <a:extLst>
                <a:ext uri="{FF2B5EF4-FFF2-40B4-BE49-F238E27FC236}">
                  <a16:creationId xmlns:a16="http://schemas.microsoft.com/office/drawing/2014/main" id="{CF8D71B0-A28A-4487-AD03-445DB913E4FE}"/>
                </a:ext>
              </a:extLst>
            </p:cNvPr>
            <p:cNvSpPr/>
            <p:nvPr userDrawn="1"/>
          </p:nvSpPr>
          <p:spPr>
            <a:xfrm>
              <a:off x="-3" y="2266987"/>
              <a:ext cx="3188824" cy="4056477"/>
            </a:xfrm>
            <a:custGeom>
              <a:avLst/>
              <a:gdLst>
                <a:gd name="connsiteX0" fmla="*/ 337788 w 2391618"/>
                <a:gd name="connsiteY0" fmla="*/ 0 h 3042358"/>
                <a:gd name="connsiteX1" fmla="*/ 2391618 w 2391618"/>
                <a:gd name="connsiteY1" fmla="*/ 988527 h 3042358"/>
                <a:gd name="connsiteX2" fmla="*/ 1403091 w 2391618"/>
                <a:gd name="connsiteY2" fmla="*/ 3042358 h 3042358"/>
                <a:gd name="connsiteX3" fmla="*/ 0 w 2391618"/>
                <a:gd name="connsiteY3" fmla="*/ 2367037 h 3042358"/>
                <a:gd name="connsiteX4" fmla="*/ 0 w 2391618"/>
                <a:gd name="connsiteY4" fmla="*/ 701811 h 3042358"/>
                <a:gd name="connsiteX5" fmla="*/ 337788 w 2391618"/>
                <a:gd name="connsiteY5" fmla="*/ 0 h 304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91618" h="3042358">
                  <a:moveTo>
                    <a:pt x="337788" y="0"/>
                  </a:moveTo>
                  <a:lnTo>
                    <a:pt x="2391618" y="988527"/>
                  </a:lnTo>
                  <a:lnTo>
                    <a:pt x="1403091" y="3042358"/>
                  </a:lnTo>
                  <a:lnTo>
                    <a:pt x="0" y="2367037"/>
                  </a:lnTo>
                  <a:lnTo>
                    <a:pt x="0" y="701811"/>
                  </a:lnTo>
                  <a:lnTo>
                    <a:pt x="337788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2400"/>
            </a:p>
          </p:txBody>
        </p:sp>
        <p:sp>
          <p:nvSpPr>
            <p:cNvPr id="8" name="Freeform 550">
              <a:extLst>
                <a:ext uri="{FF2B5EF4-FFF2-40B4-BE49-F238E27FC236}">
                  <a16:creationId xmlns:a16="http://schemas.microsoft.com/office/drawing/2014/main" id="{2CC13642-1D88-4A9B-8074-82C18458F482}"/>
                </a:ext>
              </a:extLst>
            </p:cNvPr>
            <p:cNvSpPr/>
            <p:nvPr userDrawn="1"/>
          </p:nvSpPr>
          <p:spPr>
            <a:xfrm>
              <a:off x="-1" y="361095"/>
              <a:ext cx="2477481" cy="3930875"/>
            </a:xfrm>
            <a:custGeom>
              <a:avLst/>
              <a:gdLst>
                <a:gd name="connsiteX0" fmla="*/ 0 w 1858111"/>
                <a:gd name="connsiteY0" fmla="*/ 0 h 2948156"/>
                <a:gd name="connsiteX1" fmla="*/ 1858111 w 1858111"/>
                <a:gd name="connsiteY1" fmla="*/ 894326 h 2948156"/>
                <a:gd name="connsiteX2" fmla="*/ 869584 w 1858111"/>
                <a:gd name="connsiteY2" fmla="*/ 2948156 h 2948156"/>
                <a:gd name="connsiteX3" fmla="*/ 0 w 1858111"/>
                <a:gd name="connsiteY3" fmla="*/ 2529617 h 2948156"/>
                <a:gd name="connsiteX4" fmla="*/ 0 w 1858111"/>
                <a:gd name="connsiteY4" fmla="*/ 0 h 2948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8111" h="2948156">
                  <a:moveTo>
                    <a:pt x="0" y="0"/>
                  </a:moveTo>
                  <a:lnTo>
                    <a:pt x="1858111" y="894326"/>
                  </a:lnTo>
                  <a:lnTo>
                    <a:pt x="869584" y="2948156"/>
                  </a:lnTo>
                  <a:lnTo>
                    <a:pt x="0" y="25296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2400"/>
            </a:p>
          </p:txBody>
        </p:sp>
        <p:sp>
          <p:nvSpPr>
            <p:cNvPr id="9" name="Freeform 556">
              <a:extLst>
                <a:ext uri="{FF2B5EF4-FFF2-40B4-BE49-F238E27FC236}">
                  <a16:creationId xmlns:a16="http://schemas.microsoft.com/office/drawing/2014/main" id="{E4453C02-2BCB-4C9A-850B-95AC4ABD11CD}"/>
                </a:ext>
              </a:extLst>
            </p:cNvPr>
            <p:cNvSpPr/>
            <p:nvPr userDrawn="1"/>
          </p:nvSpPr>
          <p:spPr>
            <a:xfrm>
              <a:off x="-1" y="2065415"/>
              <a:ext cx="444264" cy="1136861"/>
            </a:xfrm>
            <a:custGeom>
              <a:avLst/>
              <a:gdLst>
                <a:gd name="connsiteX0" fmla="*/ 0 w 333198"/>
                <a:gd name="connsiteY0" fmla="*/ 0 h 852646"/>
                <a:gd name="connsiteX1" fmla="*/ 333198 w 333198"/>
                <a:gd name="connsiteY1" fmla="*/ 160371 h 852646"/>
                <a:gd name="connsiteX2" fmla="*/ 0 w 333198"/>
                <a:gd name="connsiteY2" fmla="*/ 852646 h 852646"/>
                <a:gd name="connsiteX3" fmla="*/ 0 w 333198"/>
                <a:gd name="connsiteY3" fmla="*/ 0 h 852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198" h="852646">
                  <a:moveTo>
                    <a:pt x="0" y="0"/>
                  </a:moveTo>
                  <a:lnTo>
                    <a:pt x="333198" y="160371"/>
                  </a:lnTo>
                  <a:lnTo>
                    <a:pt x="0" y="8526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2400"/>
            </a:p>
          </p:txBody>
        </p:sp>
        <p:sp>
          <p:nvSpPr>
            <p:cNvPr id="10" name="Freeform 562">
              <a:extLst>
                <a:ext uri="{FF2B5EF4-FFF2-40B4-BE49-F238E27FC236}">
                  <a16:creationId xmlns:a16="http://schemas.microsoft.com/office/drawing/2014/main" id="{A8F4CE41-C1F1-4701-AB82-1DC24A83495E}"/>
                </a:ext>
              </a:extLst>
            </p:cNvPr>
            <p:cNvSpPr/>
            <p:nvPr userDrawn="1"/>
          </p:nvSpPr>
          <p:spPr>
            <a:xfrm>
              <a:off x="-1" y="2054442"/>
              <a:ext cx="436905" cy="1118031"/>
            </a:xfrm>
            <a:custGeom>
              <a:avLst/>
              <a:gdLst>
                <a:gd name="connsiteX0" fmla="*/ 0 w 327679"/>
                <a:gd name="connsiteY0" fmla="*/ 0 h 838523"/>
                <a:gd name="connsiteX1" fmla="*/ 327679 w 327679"/>
                <a:gd name="connsiteY1" fmla="*/ 157715 h 838523"/>
                <a:gd name="connsiteX2" fmla="*/ 0 w 327679"/>
                <a:gd name="connsiteY2" fmla="*/ 838523 h 838523"/>
                <a:gd name="connsiteX3" fmla="*/ 0 w 327679"/>
                <a:gd name="connsiteY3" fmla="*/ 0 h 83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7679" h="838523">
                  <a:moveTo>
                    <a:pt x="0" y="0"/>
                  </a:moveTo>
                  <a:lnTo>
                    <a:pt x="327679" y="157715"/>
                  </a:lnTo>
                  <a:lnTo>
                    <a:pt x="0" y="8385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2400"/>
            </a:p>
          </p:txBody>
        </p:sp>
        <p:sp>
          <p:nvSpPr>
            <p:cNvPr id="11" name="Freeform 580">
              <a:extLst>
                <a:ext uri="{FF2B5EF4-FFF2-40B4-BE49-F238E27FC236}">
                  <a16:creationId xmlns:a16="http://schemas.microsoft.com/office/drawing/2014/main" id="{BBC98E88-DC48-487B-B82A-FEA65C03D543}"/>
                </a:ext>
              </a:extLst>
            </p:cNvPr>
            <p:cNvSpPr/>
            <p:nvPr userDrawn="1"/>
          </p:nvSpPr>
          <p:spPr>
            <a:xfrm>
              <a:off x="-1" y="3737369"/>
              <a:ext cx="1156132" cy="2958515"/>
            </a:xfrm>
            <a:custGeom>
              <a:avLst/>
              <a:gdLst>
                <a:gd name="connsiteX0" fmla="*/ 0 w 867099"/>
                <a:gd name="connsiteY0" fmla="*/ 0 h 2218886"/>
                <a:gd name="connsiteX1" fmla="*/ 867099 w 867099"/>
                <a:gd name="connsiteY1" fmla="*/ 417342 h 2218886"/>
                <a:gd name="connsiteX2" fmla="*/ 0 w 867099"/>
                <a:gd name="connsiteY2" fmla="*/ 2218886 h 2218886"/>
                <a:gd name="connsiteX3" fmla="*/ 0 w 867099"/>
                <a:gd name="connsiteY3" fmla="*/ 0 h 2218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7099" h="2218886">
                  <a:moveTo>
                    <a:pt x="0" y="0"/>
                  </a:moveTo>
                  <a:lnTo>
                    <a:pt x="867099" y="417342"/>
                  </a:lnTo>
                  <a:lnTo>
                    <a:pt x="0" y="2218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2400"/>
            </a:p>
          </p:txBody>
        </p:sp>
        <p:sp>
          <p:nvSpPr>
            <p:cNvPr id="12" name="Freeform 588">
              <a:extLst>
                <a:ext uri="{FF2B5EF4-FFF2-40B4-BE49-F238E27FC236}">
                  <a16:creationId xmlns:a16="http://schemas.microsoft.com/office/drawing/2014/main" id="{B9874A38-3AA9-4275-8038-DB7AE2F40A43}"/>
                </a:ext>
              </a:extLst>
            </p:cNvPr>
            <p:cNvSpPr/>
            <p:nvPr userDrawn="1"/>
          </p:nvSpPr>
          <p:spPr>
            <a:xfrm>
              <a:off x="-3" y="2271850"/>
              <a:ext cx="3174936" cy="4056477"/>
            </a:xfrm>
            <a:custGeom>
              <a:avLst/>
              <a:gdLst>
                <a:gd name="connsiteX0" fmla="*/ 327372 w 2381202"/>
                <a:gd name="connsiteY0" fmla="*/ 0 h 3042358"/>
                <a:gd name="connsiteX1" fmla="*/ 2381202 w 2381202"/>
                <a:gd name="connsiteY1" fmla="*/ 988527 h 3042358"/>
                <a:gd name="connsiteX2" fmla="*/ 1392675 w 2381202"/>
                <a:gd name="connsiteY2" fmla="*/ 3042358 h 3042358"/>
                <a:gd name="connsiteX3" fmla="*/ 0 w 2381202"/>
                <a:gd name="connsiteY3" fmla="*/ 2372050 h 3042358"/>
                <a:gd name="connsiteX4" fmla="*/ 0 w 2381202"/>
                <a:gd name="connsiteY4" fmla="*/ 680170 h 3042358"/>
                <a:gd name="connsiteX5" fmla="*/ 327372 w 2381202"/>
                <a:gd name="connsiteY5" fmla="*/ 0 h 304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81202" h="3042358">
                  <a:moveTo>
                    <a:pt x="327372" y="0"/>
                  </a:moveTo>
                  <a:lnTo>
                    <a:pt x="2381202" y="988527"/>
                  </a:lnTo>
                  <a:lnTo>
                    <a:pt x="1392675" y="3042358"/>
                  </a:lnTo>
                  <a:lnTo>
                    <a:pt x="0" y="2372050"/>
                  </a:lnTo>
                  <a:lnTo>
                    <a:pt x="0" y="680170"/>
                  </a:lnTo>
                  <a:lnTo>
                    <a:pt x="327372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2400"/>
            </a:p>
          </p:txBody>
        </p:sp>
        <p:sp>
          <p:nvSpPr>
            <p:cNvPr id="13" name="Freeform 598">
              <a:extLst>
                <a:ext uri="{FF2B5EF4-FFF2-40B4-BE49-F238E27FC236}">
                  <a16:creationId xmlns:a16="http://schemas.microsoft.com/office/drawing/2014/main" id="{2E99AE77-50E5-49C6-BFEF-0AD2064DA25E}"/>
                </a:ext>
              </a:extLst>
            </p:cNvPr>
            <p:cNvSpPr/>
            <p:nvPr userDrawn="1"/>
          </p:nvSpPr>
          <p:spPr>
            <a:xfrm>
              <a:off x="-3" y="-2030"/>
              <a:ext cx="1534643" cy="2278337"/>
            </a:xfrm>
            <a:custGeom>
              <a:avLst/>
              <a:gdLst>
                <a:gd name="connsiteX0" fmla="*/ 0 w 1150982"/>
                <a:gd name="connsiteY0" fmla="*/ 0 h 1708753"/>
                <a:gd name="connsiteX1" fmla="*/ 1150982 w 1150982"/>
                <a:gd name="connsiteY1" fmla="*/ 0 h 1708753"/>
                <a:gd name="connsiteX2" fmla="*/ 328544 w 1150982"/>
                <a:gd name="connsiteY2" fmla="*/ 1708753 h 1708753"/>
                <a:gd name="connsiteX3" fmla="*/ 0 w 1150982"/>
                <a:gd name="connsiteY3" fmla="*/ 1550622 h 1708753"/>
                <a:gd name="connsiteX4" fmla="*/ 0 w 1150982"/>
                <a:gd name="connsiteY4" fmla="*/ 0 h 1708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0982" h="1708753">
                  <a:moveTo>
                    <a:pt x="0" y="0"/>
                  </a:moveTo>
                  <a:lnTo>
                    <a:pt x="1150982" y="0"/>
                  </a:lnTo>
                  <a:lnTo>
                    <a:pt x="328544" y="1708753"/>
                  </a:lnTo>
                  <a:lnTo>
                    <a:pt x="0" y="15506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2400"/>
            </a:p>
          </p:txBody>
        </p:sp>
        <p:sp>
          <p:nvSpPr>
            <p:cNvPr id="14" name="Freeform 604">
              <a:extLst>
                <a:ext uri="{FF2B5EF4-FFF2-40B4-BE49-F238E27FC236}">
                  <a16:creationId xmlns:a16="http://schemas.microsoft.com/office/drawing/2014/main" id="{9E564188-CAA5-479B-995A-CD596B9E626D}"/>
                </a:ext>
              </a:extLst>
            </p:cNvPr>
            <p:cNvSpPr/>
            <p:nvPr userDrawn="1"/>
          </p:nvSpPr>
          <p:spPr>
            <a:xfrm>
              <a:off x="-3" y="-2031"/>
              <a:ext cx="1546192" cy="2273475"/>
            </a:xfrm>
            <a:custGeom>
              <a:avLst/>
              <a:gdLst>
                <a:gd name="connsiteX0" fmla="*/ 0 w 1159644"/>
                <a:gd name="connsiteY0" fmla="*/ 0 h 1705106"/>
                <a:gd name="connsiteX1" fmla="*/ 1159644 w 1159644"/>
                <a:gd name="connsiteY1" fmla="*/ 0 h 1705106"/>
                <a:gd name="connsiteX2" fmla="*/ 338961 w 1159644"/>
                <a:gd name="connsiteY2" fmla="*/ 1705106 h 1705106"/>
                <a:gd name="connsiteX3" fmla="*/ 0 w 1159644"/>
                <a:gd name="connsiteY3" fmla="*/ 1541961 h 1705106"/>
                <a:gd name="connsiteX4" fmla="*/ 0 w 1159644"/>
                <a:gd name="connsiteY4" fmla="*/ 0 h 1705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9644" h="1705106">
                  <a:moveTo>
                    <a:pt x="0" y="0"/>
                  </a:moveTo>
                  <a:lnTo>
                    <a:pt x="1159644" y="0"/>
                  </a:lnTo>
                  <a:lnTo>
                    <a:pt x="338961" y="1705106"/>
                  </a:lnTo>
                  <a:lnTo>
                    <a:pt x="0" y="15419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2400"/>
            </a:p>
          </p:txBody>
        </p:sp>
        <p:sp>
          <p:nvSpPr>
            <p:cNvPr id="15" name="Freeform 610">
              <a:extLst>
                <a:ext uri="{FF2B5EF4-FFF2-40B4-BE49-F238E27FC236}">
                  <a16:creationId xmlns:a16="http://schemas.microsoft.com/office/drawing/2014/main" id="{94560849-50CE-4D2E-A292-DC2B8E009697}"/>
                </a:ext>
              </a:extLst>
            </p:cNvPr>
            <p:cNvSpPr/>
            <p:nvPr userDrawn="1"/>
          </p:nvSpPr>
          <p:spPr>
            <a:xfrm>
              <a:off x="1" y="-2030"/>
              <a:ext cx="3226548" cy="1565823"/>
            </a:xfrm>
            <a:custGeom>
              <a:avLst/>
              <a:gdLst>
                <a:gd name="connsiteX0" fmla="*/ 0 w 2419911"/>
                <a:gd name="connsiteY0" fmla="*/ 0 h 1174367"/>
                <a:gd name="connsiteX1" fmla="*/ 2419911 w 2419911"/>
                <a:gd name="connsiteY1" fmla="*/ 0 h 1174367"/>
                <a:gd name="connsiteX2" fmla="*/ 1854677 w 2419911"/>
                <a:gd name="connsiteY2" fmla="*/ 1174367 h 1174367"/>
                <a:gd name="connsiteX3" fmla="*/ 0 w 2419911"/>
                <a:gd name="connsiteY3" fmla="*/ 281694 h 1174367"/>
                <a:gd name="connsiteX4" fmla="*/ 0 w 2419911"/>
                <a:gd name="connsiteY4" fmla="*/ 0 h 117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9911" h="1174367">
                  <a:moveTo>
                    <a:pt x="0" y="0"/>
                  </a:moveTo>
                  <a:lnTo>
                    <a:pt x="2419911" y="0"/>
                  </a:lnTo>
                  <a:lnTo>
                    <a:pt x="1854677" y="1174367"/>
                  </a:lnTo>
                  <a:lnTo>
                    <a:pt x="0" y="2816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2400"/>
            </a:p>
          </p:txBody>
        </p:sp>
        <p:sp>
          <p:nvSpPr>
            <p:cNvPr id="16" name="Freeform 661">
              <a:extLst>
                <a:ext uri="{FF2B5EF4-FFF2-40B4-BE49-F238E27FC236}">
                  <a16:creationId xmlns:a16="http://schemas.microsoft.com/office/drawing/2014/main" id="{B2A34E16-599D-4F06-B9AE-6C9B272C1EA5}"/>
                </a:ext>
              </a:extLst>
            </p:cNvPr>
            <p:cNvSpPr/>
            <p:nvPr userDrawn="1"/>
          </p:nvSpPr>
          <p:spPr>
            <a:xfrm>
              <a:off x="1604391" y="6312496"/>
              <a:ext cx="1395931" cy="545504"/>
            </a:xfrm>
            <a:custGeom>
              <a:avLst/>
              <a:gdLst>
                <a:gd name="connsiteX0" fmla="*/ 196917 w 1046948"/>
                <a:gd name="connsiteY0" fmla="*/ 0 h 409128"/>
                <a:gd name="connsiteX1" fmla="*/ 1046948 w 1046948"/>
                <a:gd name="connsiteY1" fmla="*/ 409128 h 409128"/>
                <a:gd name="connsiteX2" fmla="*/ 0 w 1046948"/>
                <a:gd name="connsiteY2" fmla="*/ 409128 h 409128"/>
                <a:gd name="connsiteX3" fmla="*/ 196917 w 1046948"/>
                <a:gd name="connsiteY3" fmla="*/ 0 h 409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6948" h="409128">
                  <a:moveTo>
                    <a:pt x="196917" y="0"/>
                  </a:moveTo>
                  <a:lnTo>
                    <a:pt x="1046948" y="409128"/>
                  </a:lnTo>
                  <a:lnTo>
                    <a:pt x="0" y="409128"/>
                  </a:lnTo>
                  <a:lnTo>
                    <a:pt x="196917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2400"/>
            </a:p>
          </p:txBody>
        </p:sp>
        <p:sp>
          <p:nvSpPr>
            <p:cNvPr id="17" name="Freeform 637">
              <a:extLst>
                <a:ext uri="{FF2B5EF4-FFF2-40B4-BE49-F238E27FC236}">
                  <a16:creationId xmlns:a16="http://schemas.microsoft.com/office/drawing/2014/main" id="{882A1863-1565-4598-8CF0-FC4006A31EB7}"/>
                </a:ext>
              </a:extLst>
            </p:cNvPr>
            <p:cNvSpPr/>
            <p:nvPr userDrawn="1"/>
          </p:nvSpPr>
          <p:spPr>
            <a:xfrm>
              <a:off x="-2" y="4291971"/>
              <a:ext cx="3897887" cy="2566029"/>
            </a:xfrm>
            <a:custGeom>
              <a:avLst/>
              <a:gdLst>
                <a:gd name="connsiteX0" fmla="*/ 869585 w 2923415"/>
                <a:gd name="connsiteY0" fmla="*/ 0 h 1924522"/>
                <a:gd name="connsiteX1" fmla="*/ 2923415 w 2923415"/>
                <a:gd name="connsiteY1" fmla="*/ 988528 h 1924522"/>
                <a:gd name="connsiteX2" fmla="*/ 2472913 w 2923415"/>
                <a:gd name="connsiteY2" fmla="*/ 1924522 h 1924522"/>
                <a:gd name="connsiteX3" fmla="*/ 0 w 2923415"/>
                <a:gd name="connsiteY3" fmla="*/ 1924522 h 1924522"/>
                <a:gd name="connsiteX4" fmla="*/ 0 w 2923415"/>
                <a:gd name="connsiteY4" fmla="*/ 1806708 h 1924522"/>
                <a:gd name="connsiteX5" fmla="*/ 869585 w 2923415"/>
                <a:gd name="connsiteY5" fmla="*/ 0 h 1924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23415" h="1924522">
                  <a:moveTo>
                    <a:pt x="869585" y="0"/>
                  </a:moveTo>
                  <a:lnTo>
                    <a:pt x="2923415" y="988528"/>
                  </a:lnTo>
                  <a:lnTo>
                    <a:pt x="2472913" y="1924522"/>
                  </a:lnTo>
                  <a:lnTo>
                    <a:pt x="0" y="1924522"/>
                  </a:lnTo>
                  <a:lnTo>
                    <a:pt x="0" y="1806708"/>
                  </a:lnTo>
                  <a:lnTo>
                    <a:pt x="869585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2400"/>
            </a:p>
          </p:txBody>
        </p:sp>
        <p:sp>
          <p:nvSpPr>
            <p:cNvPr id="18" name="Freeform 632">
              <a:extLst>
                <a:ext uri="{FF2B5EF4-FFF2-40B4-BE49-F238E27FC236}">
                  <a16:creationId xmlns:a16="http://schemas.microsoft.com/office/drawing/2014/main" id="{131DB73B-E73C-4626-A381-8253A7271201}"/>
                </a:ext>
              </a:extLst>
            </p:cNvPr>
            <p:cNvSpPr/>
            <p:nvPr userDrawn="1"/>
          </p:nvSpPr>
          <p:spPr>
            <a:xfrm>
              <a:off x="-3" y="5427480"/>
              <a:ext cx="1857309" cy="1430521"/>
            </a:xfrm>
            <a:custGeom>
              <a:avLst/>
              <a:gdLst>
                <a:gd name="connsiteX0" fmla="*/ 0 w 1392982"/>
                <a:gd name="connsiteY0" fmla="*/ 0 h 1072891"/>
                <a:gd name="connsiteX1" fmla="*/ 1392982 w 1392982"/>
                <a:gd name="connsiteY1" fmla="*/ 670455 h 1072891"/>
                <a:gd name="connsiteX2" fmla="*/ 1199286 w 1392982"/>
                <a:gd name="connsiteY2" fmla="*/ 1072891 h 1072891"/>
                <a:gd name="connsiteX3" fmla="*/ 0 w 1392982"/>
                <a:gd name="connsiteY3" fmla="*/ 1072891 h 1072891"/>
                <a:gd name="connsiteX4" fmla="*/ 0 w 1392982"/>
                <a:gd name="connsiteY4" fmla="*/ 0 h 1072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2982" h="1072891">
                  <a:moveTo>
                    <a:pt x="0" y="0"/>
                  </a:moveTo>
                  <a:lnTo>
                    <a:pt x="1392982" y="670455"/>
                  </a:lnTo>
                  <a:lnTo>
                    <a:pt x="1199286" y="1072891"/>
                  </a:lnTo>
                  <a:lnTo>
                    <a:pt x="0" y="10728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2400"/>
            </a:p>
          </p:txBody>
        </p:sp>
        <p:sp>
          <p:nvSpPr>
            <p:cNvPr id="19" name="Freeform 627">
              <a:extLst>
                <a:ext uri="{FF2B5EF4-FFF2-40B4-BE49-F238E27FC236}">
                  <a16:creationId xmlns:a16="http://schemas.microsoft.com/office/drawing/2014/main" id="{C1CC5D97-755B-4889-97DD-35FBF7A809EF}"/>
                </a:ext>
              </a:extLst>
            </p:cNvPr>
            <p:cNvSpPr/>
            <p:nvPr userDrawn="1"/>
          </p:nvSpPr>
          <p:spPr>
            <a:xfrm>
              <a:off x="-3" y="5427267"/>
              <a:ext cx="1857309" cy="1430733"/>
            </a:xfrm>
            <a:custGeom>
              <a:avLst/>
              <a:gdLst>
                <a:gd name="connsiteX0" fmla="*/ 0 w 1392982"/>
                <a:gd name="connsiteY0" fmla="*/ 0 h 1073050"/>
                <a:gd name="connsiteX1" fmla="*/ 1392982 w 1392982"/>
                <a:gd name="connsiteY1" fmla="*/ 670455 h 1073050"/>
                <a:gd name="connsiteX2" fmla="*/ 1199209 w 1392982"/>
                <a:gd name="connsiteY2" fmla="*/ 1073050 h 1073050"/>
                <a:gd name="connsiteX3" fmla="*/ 0 w 1392982"/>
                <a:gd name="connsiteY3" fmla="*/ 1073050 h 1073050"/>
                <a:gd name="connsiteX4" fmla="*/ 0 w 1392982"/>
                <a:gd name="connsiteY4" fmla="*/ 0 h 107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2982" h="1073050">
                  <a:moveTo>
                    <a:pt x="0" y="0"/>
                  </a:moveTo>
                  <a:lnTo>
                    <a:pt x="1392982" y="670455"/>
                  </a:lnTo>
                  <a:lnTo>
                    <a:pt x="1199209" y="1073050"/>
                  </a:lnTo>
                  <a:lnTo>
                    <a:pt x="0" y="10730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2400"/>
            </a:p>
          </p:txBody>
        </p:sp>
        <p:sp>
          <p:nvSpPr>
            <p:cNvPr id="20" name="Freeform 650">
              <a:extLst>
                <a:ext uri="{FF2B5EF4-FFF2-40B4-BE49-F238E27FC236}">
                  <a16:creationId xmlns:a16="http://schemas.microsoft.com/office/drawing/2014/main" id="{FB0C1049-DFA7-4A75-8C93-4D51C3CAFC30}"/>
                </a:ext>
              </a:extLst>
            </p:cNvPr>
            <p:cNvSpPr/>
            <p:nvPr userDrawn="1"/>
          </p:nvSpPr>
          <p:spPr>
            <a:xfrm>
              <a:off x="1862367" y="3584320"/>
              <a:ext cx="4056477" cy="3273681"/>
            </a:xfrm>
            <a:custGeom>
              <a:avLst/>
              <a:gdLst>
                <a:gd name="connsiteX0" fmla="*/ 988527 w 3042358"/>
                <a:gd name="connsiteY0" fmla="*/ 0 h 2455261"/>
                <a:gd name="connsiteX1" fmla="*/ 3042358 w 3042358"/>
                <a:gd name="connsiteY1" fmla="*/ 988527 h 2455261"/>
                <a:gd name="connsiteX2" fmla="*/ 2336405 w 3042358"/>
                <a:gd name="connsiteY2" fmla="*/ 2455261 h 2455261"/>
                <a:gd name="connsiteX3" fmla="*/ 834039 w 3042358"/>
                <a:gd name="connsiteY3" fmla="*/ 2455261 h 2455261"/>
                <a:gd name="connsiteX4" fmla="*/ 0 w 3042358"/>
                <a:gd name="connsiteY4" fmla="*/ 2053830 h 2455261"/>
                <a:gd name="connsiteX5" fmla="*/ 988527 w 3042358"/>
                <a:gd name="connsiteY5" fmla="*/ 0 h 2455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2358" h="2455261">
                  <a:moveTo>
                    <a:pt x="988527" y="0"/>
                  </a:moveTo>
                  <a:lnTo>
                    <a:pt x="3042358" y="988527"/>
                  </a:lnTo>
                  <a:lnTo>
                    <a:pt x="2336405" y="2455261"/>
                  </a:lnTo>
                  <a:lnTo>
                    <a:pt x="834039" y="2455261"/>
                  </a:lnTo>
                  <a:lnTo>
                    <a:pt x="0" y="2053830"/>
                  </a:lnTo>
                  <a:lnTo>
                    <a:pt x="988527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2400"/>
            </a:p>
          </p:txBody>
        </p:sp>
        <p:sp>
          <p:nvSpPr>
            <p:cNvPr id="21" name="Freeform 644">
              <a:extLst>
                <a:ext uri="{FF2B5EF4-FFF2-40B4-BE49-F238E27FC236}">
                  <a16:creationId xmlns:a16="http://schemas.microsoft.com/office/drawing/2014/main" id="{A2238630-F32B-4AF0-B05D-70B9D591BF8D}"/>
                </a:ext>
              </a:extLst>
            </p:cNvPr>
            <p:cNvSpPr/>
            <p:nvPr userDrawn="1"/>
          </p:nvSpPr>
          <p:spPr>
            <a:xfrm>
              <a:off x="3284751" y="5604845"/>
              <a:ext cx="3206795" cy="1253156"/>
            </a:xfrm>
            <a:custGeom>
              <a:avLst/>
              <a:gdLst>
                <a:gd name="connsiteX0" fmla="*/ 452366 w 2405096"/>
                <a:gd name="connsiteY0" fmla="*/ 0 h 939867"/>
                <a:gd name="connsiteX1" fmla="*/ 2405096 w 2405096"/>
                <a:gd name="connsiteY1" fmla="*/ 939867 h 939867"/>
                <a:gd name="connsiteX2" fmla="*/ 0 w 2405096"/>
                <a:gd name="connsiteY2" fmla="*/ 939867 h 939867"/>
                <a:gd name="connsiteX3" fmla="*/ 452366 w 2405096"/>
                <a:gd name="connsiteY3" fmla="*/ 0 h 939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05096" h="939867">
                  <a:moveTo>
                    <a:pt x="452366" y="0"/>
                  </a:moveTo>
                  <a:lnTo>
                    <a:pt x="2405096" y="939867"/>
                  </a:lnTo>
                  <a:lnTo>
                    <a:pt x="0" y="939867"/>
                  </a:lnTo>
                  <a:lnTo>
                    <a:pt x="452366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2400"/>
            </a:p>
          </p:txBody>
        </p:sp>
        <p:sp>
          <p:nvSpPr>
            <p:cNvPr id="22" name="Freeform 656">
              <a:extLst>
                <a:ext uri="{FF2B5EF4-FFF2-40B4-BE49-F238E27FC236}">
                  <a16:creationId xmlns:a16="http://schemas.microsoft.com/office/drawing/2014/main" id="{04A57ADF-0DFB-4EFF-8CA2-F8DBA82ADC84}"/>
                </a:ext>
              </a:extLst>
            </p:cNvPr>
            <p:cNvSpPr/>
            <p:nvPr userDrawn="1"/>
          </p:nvSpPr>
          <p:spPr>
            <a:xfrm>
              <a:off x="1592843" y="6317360"/>
              <a:ext cx="1383488" cy="540641"/>
            </a:xfrm>
            <a:custGeom>
              <a:avLst/>
              <a:gdLst>
                <a:gd name="connsiteX0" fmla="*/ 195162 w 1037616"/>
                <a:gd name="connsiteY0" fmla="*/ 0 h 405481"/>
                <a:gd name="connsiteX1" fmla="*/ 1037616 w 1037616"/>
                <a:gd name="connsiteY1" fmla="*/ 405481 h 405481"/>
                <a:gd name="connsiteX2" fmla="*/ 0 w 1037616"/>
                <a:gd name="connsiteY2" fmla="*/ 405481 h 405481"/>
                <a:gd name="connsiteX3" fmla="*/ 195162 w 1037616"/>
                <a:gd name="connsiteY3" fmla="*/ 0 h 405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7616" h="405481">
                  <a:moveTo>
                    <a:pt x="195162" y="0"/>
                  </a:moveTo>
                  <a:lnTo>
                    <a:pt x="1037616" y="405481"/>
                  </a:lnTo>
                  <a:lnTo>
                    <a:pt x="0" y="405481"/>
                  </a:lnTo>
                  <a:lnTo>
                    <a:pt x="195162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2400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F2B28E1C-8C65-4F3B-ACEC-CBAE5BB23AF5}"/>
              </a:ext>
            </a:extLst>
          </p:cNvPr>
          <p:cNvSpPr/>
          <p:nvPr userDrawn="1"/>
        </p:nvSpPr>
        <p:spPr>
          <a:xfrm>
            <a:off x="11675038" y="6516656"/>
            <a:ext cx="3962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FF024B4E-E57D-4384-840C-CDAC520ADFF7}" type="slidenum">
              <a:rPr lang="id-ID" sz="1200" b="0" smtClean="0">
                <a:solidFill>
                  <a:schemeClr val="bg1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pPr algn="ctr"/>
              <a:t>‹#›</a:t>
            </a:fld>
            <a:endParaRPr lang="id-ID" sz="1200" b="0">
              <a:solidFill>
                <a:schemeClr val="bg1"/>
              </a:solidFill>
              <a:latin typeface="Poppins" panose="00000500000000000000" pitchFamily="2" charset="0"/>
              <a:ea typeface="Open Sans" panose="020B0606030504020204" pitchFamily="34" charset="0"/>
              <a:cs typeface="Poppins" panose="00000500000000000000" pitchFamily="2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6647E7A-E8E5-4000-9AFA-2C2584AB9A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36200" y="6593242"/>
            <a:ext cx="1295400" cy="20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7997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14-Righ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ECDBCCB-559E-41C2-AD05-59396AAC5DD5}"/>
              </a:ext>
            </a:extLst>
          </p:cNvPr>
          <p:cNvSpPr/>
          <p:nvPr userDrawn="1"/>
        </p:nvSpPr>
        <p:spPr>
          <a:xfrm>
            <a:off x="5495925" y="0"/>
            <a:ext cx="6696075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10DCDD0E-9531-43DB-9F08-65362BAD57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983" y="681489"/>
            <a:ext cx="5004788" cy="606424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00285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to edit master title style </a:t>
            </a:r>
            <a:r>
              <a:rPr lang="en-US" err="1"/>
              <a:t>poppins</a:t>
            </a:r>
            <a:endParaRPr lang="en-IN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E9946F-4A0C-459E-86A2-85D3E161D002}"/>
              </a:ext>
            </a:extLst>
          </p:cNvPr>
          <p:cNvSpPr/>
          <p:nvPr userDrawn="1"/>
        </p:nvSpPr>
        <p:spPr>
          <a:xfrm>
            <a:off x="1" y="674917"/>
            <a:ext cx="95249" cy="5048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66C8ABDF-C5BF-4914-847A-47039E0BAC7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65498" y="1610401"/>
            <a:ext cx="4482274" cy="4665212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SzPct val="125000"/>
              <a:buFont typeface="Arial" panose="020B0604020202020204" pitchFamily="34" charset="0"/>
              <a:buChar char="•"/>
              <a:defRPr sz="1400">
                <a:solidFill>
                  <a:srgbClr val="091148"/>
                </a:solidFill>
              </a:defRPr>
            </a:lvl1pPr>
            <a:lvl2pPr marL="180975" indent="-180975">
              <a:lnSpc>
                <a:spcPct val="100000"/>
              </a:lnSpc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25000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2pPr>
            <a:lvl3pPr marL="447675" indent="-180975">
              <a:lnSpc>
                <a:spcPct val="100000"/>
              </a:lnSpc>
              <a:spcBef>
                <a:spcPts val="300"/>
              </a:spcBef>
              <a:buSzPct val="75000"/>
              <a:buFont typeface="Courier New" panose="02070309020205020404" pitchFamily="49" charset="0"/>
              <a:buChar char="o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3pPr>
            <a:lvl4pPr marL="714375" indent="-17145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lang="en-US" sz="13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4pPr>
            <a:lvl5pPr marL="990600" indent="-180975">
              <a:lnSpc>
                <a:spcPct val="10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Roboto Light" panose="02000000000000000000" pitchFamily="2" charset="0"/>
              <a:buChar char="-"/>
              <a:defRPr lang="en-IN" sz="1200" kern="1200" dirty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Body text 14 point Roboto Light</a:t>
            </a:r>
          </a:p>
          <a:p>
            <a:pPr lvl="1"/>
            <a:r>
              <a:rPr lang="en-US"/>
              <a:t>First bullet 14 point Roboto Light (Body)</a:t>
            </a:r>
          </a:p>
          <a:p>
            <a:pPr lvl="2"/>
            <a:r>
              <a:rPr lang="en-US"/>
              <a:t>Second bullet 14 point Roboto Light (Body)</a:t>
            </a:r>
          </a:p>
          <a:p>
            <a:pPr lvl="3"/>
            <a:r>
              <a:rPr lang="en-US"/>
              <a:t>Third bullet 13 point Roboto Light (Body)</a:t>
            </a:r>
          </a:p>
          <a:p>
            <a:pPr lvl="4"/>
            <a:r>
              <a:rPr lang="en-US"/>
              <a:t>Fourth bullet 12 point Roboto Light (Body)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094339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15-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6" descr="A picture containing phone, person, food&#10;&#10;Description automatically generated">
            <a:extLst>
              <a:ext uri="{FF2B5EF4-FFF2-40B4-BE49-F238E27FC236}">
                <a16:creationId xmlns:a16="http://schemas.microsoft.com/office/drawing/2014/main" id="{C6A178CD-3809-45A3-959D-3899BDD533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E5C271F-9408-492A-A7C3-9FB39F8B974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A89757-FBC3-4029-9504-AE4F7F7C4C04}"/>
              </a:ext>
            </a:extLst>
          </p:cNvPr>
          <p:cNvSpPr/>
          <p:nvPr userDrawn="1"/>
        </p:nvSpPr>
        <p:spPr>
          <a:xfrm>
            <a:off x="11675038" y="6516656"/>
            <a:ext cx="3962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FF024B4E-E57D-4384-840C-CDAC520ADFF7}" type="slidenum">
              <a:rPr lang="id-ID" sz="1200" b="0" smtClean="0">
                <a:solidFill>
                  <a:schemeClr val="bg1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pPr algn="ctr"/>
              <a:t>‹#›</a:t>
            </a:fld>
            <a:endParaRPr lang="id-ID" sz="1200" b="0">
              <a:solidFill>
                <a:schemeClr val="bg1"/>
              </a:solidFill>
              <a:latin typeface="Poppins" panose="00000500000000000000" pitchFamily="2" charset="0"/>
              <a:ea typeface="Open Sans" panose="020B0606030504020204" pitchFamily="34" charset="0"/>
              <a:cs typeface="Poppins" panose="00000500000000000000" pitchFamily="2" charset="0"/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EC52E353-1495-43A7-BCBF-2F60224ECF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983" y="681489"/>
            <a:ext cx="10810503" cy="606424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to edit master title style </a:t>
            </a:r>
            <a:r>
              <a:rPr lang="en-US" err="1"/>
              <a:t>poppins</a:t>
            </a:r>
            <a:r>
              <a:rPr lang="en-US"/>
              <a:t> 32 point</a:t>
            </a:r>
            <a:endParaRPr lang="en-IN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A0170A-AD49-4B92-B853-B7CDF3D6D963}"/>
              </a:ext>
            </a:extLst>
          </p:cNvPr>
          <p:cNvSpPr/>
          <p:nvPr userDrawn="1"/>
        </p:nvSpPr>
        <p:spPr>
          <a:xfrm>
            <a:off x="1" y="674917"/>
            <a:ext cx="95249" cy="5048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 descr="A blue and orange text on a black background&#10;&#10;AI-generated content may be incorrect.">
            <a:extLst>
              <a:ext uri="{FF2B5EF4-FFF2-40B4-BE49-F238E27FC236}">
                <a16:creationId xmlns:a16="http://schemas.microsoft.com/office/drawing/2014/main" id="{A4CB82B8-A84B-AB81-BF9A-9A3AFA82A7F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775" y="6450419"/>
            <a:ext cx="862263" cy="293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1251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0-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ECDBCCB-559E-41C2-AD05-59396AAC5DD5}"/>
              </a:ext>
            </a:extLst>
          </p:cNvPr>
          <p:cNvSpPr/>
          <p:nvPr userDrawn="1"/>
        </p:nvSpPr>
        <p:spPr>
          <a:xfrm>
            <a:off x="-1" y="0"/>
            <a:ext cx="5181601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45BD11-7BB0-4853-B317-82BCC6C5A9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0434" y="2765425"/>
            <a:ext cx="3586017" cy="606424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to edit master style </a:t>
            </a:r>
            <a:r>
              <a:rPr lang="en-US" err="1"/>
              <a:t>poppins</a:t>
            </a:r>
            <a:r>
              <a:rPr lang="en-US"/>
              <a:t> 32 </a:t>
            </a:r>
            <a:r>
              <a:rPr lang="en-US" err="1"/>
              <a:t>pt</a:t>
            </a:r>
            <a:endParaRPr lang="en-IN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9DBADB50-F9E6-49D5-8ED4-D4F5FEB6B57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826001" y="850900"/>
            <a:ext cx="5461000" cy="5308600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SzPct val="125000"/>
              <a:buFont typeface="Arial" panose="020B0604020202020204" pitchFamily="34" charset="0"/>
              <a:buChar char="•"/>
              <a:defRPr sz="1400">
                <a:solidFill>
                  <a:srgbClr val="091148"/>
                </a:solidFill>
              </a:defRPr>
            </a:lvl1pPr>
            <a:lvl2pPr marL="180975" indent="-180975">
              <a:lnSpc>
                <a:spcPct val="100000"/>
              </a:lnSpc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25000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2pPr>
            <a:lvl3pPr marL="447675" indent="-180975">
              <a:lnSpc>
                <a:spcPct val="100000"/>
              </a:lnSpc>
              <a:spcBef>
                <a:spcPts val="300"/>
              </a:spcBef>
              <a:buSzPct val="75000"/>
              <a:buFont typeface="Courier New" panose="02070309020205020404" pitchFamily="49" charset="0"/>
              <a:buChar char="o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3pPr>
            <a:lvl4pPr marL="714375" indent="-17145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lang="en-US" sz="13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4pPr>
            <a:lvl5pPr marL="990600" indent="-180975">
              <a:lnSpc>
                <a:spcPct val="10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Roboto Light" panose="02000000000000000000" pitchFamily="2" charset="0"/>
              <a:buChar char="-"/>
              <a:defRPr lang="en-IN" sz="1200" kern="1200" dirty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Body text 14 point Roboto Light</a:t>
            </a:r>
          </a:p>
          <a:p>
            <a:pPr lvl="1"/>
            <a:r>
              <a:rPr lang="en-US"/>
              <a:t>First bullet 14 point Roboto Light (Body)</a:t>
            </a:r>
          </a:p>
          <a:p>
            <a:pPr lvl="2"/>
            <a:r>
              <a:rPr lang="en-US"/>
              <a:t>Second bullet 14 point Roboto Light (Body)</a:t>
            </a:r>
          </a:p>
          <a:p>
            <a:pPr lvl="3"/>
            <a:r>
              <a:rPr lang="en-US"/>
              <a:t>Third bullet 13 point Roboto Light (Body)</a:t>
            </a:r>
          </a:p>
          <a:p>
            <a:pPr lvl="4"/>
            <a:r>
              <a:rPr lang="en-US"/>
              <a:t>Fourth bullet 12 point Roboto Light (Body)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273026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16a-Left Sid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ECDBCCB-559E-41C2-AD05-59396AAC5DD5}"/>
              </a:ext>
            </a:extLst>
          </p:cNvPr>
          <p:cNvSpPr/>
          <p:nvPr userDrawn="1"/>
        </p:nvSpPr>
        <p:spPr>
          <a:xfrm>
            <a:off x="-1" y="0"/>
            <a:ext cx="4940301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C096409-E85C-40CD-B280-502791B70B7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50984" y="3248028"/>
            <a:ext cx="4478192" cy="2619364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SzPct val="125000"/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  <a:lvl2pPr marL="180975" indent="-180975">
              <a:lnSpc>
                <a:spcPct val="100000"/>
              </a:lnSpc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25000"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447675" indent="-180975">
              <a:lnSpc>
                <a:spcPct val="100000"/>
              </a:lnSpc>
              <a:spcBef>
                <a:spcPts val="300"/>
              </a:spcBef>
              <a:buSzPct val="75000"/>
              <a:buFont typeface="Courier New" panose="02070309020205020404" pitchFamily="49" charset="0"/>
              <a:buChar char="o"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714375" indent="-17145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lang="en-US" sz="13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990600" indent="-180975">
              <a:lnSpc>
                <a:spcPct val="10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Roboto Light" panose="02000000000000000000" pitchFamily="2" charset="0"/>
              <a:buChar char="-"/>
              <a:defRPr lang="en-IN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Body text 14 point Roboto Light</a:t>
            </a:r>
          </a:p>
          <a:p>
            <a:pPr lvl="1"/>
            <a:r>
              <a:rPr lang="en-US"/>
              <a:t>First bullet 14 point Roboto Light (Body)</a:t>
            </a:r>
          </a:p>
          <a:p>
            <a:pPr lvl="2"/>
            <a:r>
              <a:rPr lang="en-US"/>
              <a:t>Second bullet 14 point Roboto Light (Body)</a:t>
            </a:r>
          </a:p>
          <a:p>
            <a:pPr lvl="3"/>
            <a:r>
              <a:rPr lang="en-US"/>
              <a:t>Third bullet 13 point Roboto Light (Body)</a:t>
            </a:r>
          </a:p>
          <a:p>
            <a:pPr lvl="4"/>
            <a:r>
              <a:rPr lang="en-US"/>
              <a:t>Fourth bullet 12 point Roboto Light (Body)</a:t>
            </a:r>
            <a:endParaRPr lang="en-IN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15EFFDFE-B7B1-459F-988A-03CFA9724D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983" y="681489"/>
            <a:ext cx="4382943" cy="606424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to edit master title style </a:t>
            </a:r>
            <a:r>
              <a:rPr lang="en-US" err="1"/>
              <a:t>poppins</a:t>
            </a:r>
            <a:endParaRPr lang="en-IN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2AE0CF0-BEB2-4786-9CD2-EA54B2D844FE}"/>
              </a:ext>
            </a:extLst>
          </p:cNvPr>
          <p:cNvSpPr/>
          <p:nvPr userDrawn="1"/>
        </p:nvSpPr>
        <p:spPr>
          <a:xfrm>
            <a:off x="1" y="674917"/>
            <a:ext cx="95249" cy="5048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EEA37A0-4D7F-45B1-81BD-174CD434B47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532585" y="1610401"/>
            <a:ext cx="6292929" cy="4665212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SzPct val="125000"/>
              <a:buFont typeface="Arial" panose="020B0604020202020204" pitchFamily="34" charset="0"/>
              <a:buChar char="•"/>
              <a:defRPr sz="1400">
                <a:solidFill>
                  <a:srgbClr val="091148"/>
                </a:solidFill>
              </a:defRPr>
            </a:lvl1pPr>
            <a:lvl2pPr marL="180975" indent="-180975">
              <a:lnSpc>
                <a:spcPct val="100000"/>
              </a:lnSpc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25000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2pPr>
            <a:lvl3pPr marL="447675" indent="-180975">
              <a:lnSpc>
                <a:spcPct val="100000"/>
              </a:lnSpc>
              <a:spcBef>
                <a:spcPts val="300"/>
              </a:spcBef>
              <a:buSzPct val="75000"/>
              <a:buFont typeface="Courier New" panose="02070309020205020404" pitchFamily="49" charset="0"/>
              <a:buChar char="o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3pPr>
            <a:lvl4pPr marL="714375" indent="-17145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lang="en-US" sz="13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4pPr>
            <a:lvl5pPr marL="990600" indent="-180975">
              <a:lnSpc>
                <a:spcPct val="10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Roboto Light" panose="02000000000000000000" pitchFamily="2" charset="0"/>
              <a:buChar char="-"/>
              <a:defRPr lang="en-IN" sz="1200" kern="1200" dirty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Body text 14 point Roboto Light</a:t>
            </a:r>
          </a:p>
          <a:p>
            <a:pPr lvl="1"/>
            <a:r>
              <a:rPr lang="en-US"/>
              <a:t>First bullet 14 point Roboto Light (Body)</a:t>
            </a:r>
          </a:p>
          <a:p>
            <a:pPr lvl="2"/>
            <a:r>
              <a:rPr lang="en-US"/>
              <a:t>Second bullet 14 point Roboto Light (Body)</a:t>
            </a:r>
          </a:p>
          <a:p>
            <a:pPr lvl="3"/>
            <a:r>
              <a:rPr lang="en-US"/>
              <a:t>Third bullet 13 point Roboto Light (Body)</a:t>
            </a:r>
          </a:p>
          <a:p>
            <a:pPr lvl="4"/>
            <a:r>
              <a:rPr lang="en-US"/>
              <a:t>Fourth bullet 12 point Roboto Light (Body)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621186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16b-Left Sid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ECDBCCB-559E-41C2-AD05-59396AAC5DD5}"/>
              </a:ext>
            </a:extLst>
          </p:cNvPr>
          <p:cNvSpPr/>
          <p:nvPr userDrawn="1"/>
        </p:nvSpPr>
        <p:spPr>
          <a:xfrm>
            <a:off x="-1" y="0"/>
            <a:ext cx="5181601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C096409-E85C-40CD-B280-502791B70B7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50984" y="2006601"/>
            <a:ext cx="4478192" cy="3860792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SzPct val="125000"/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  <a:lvl2pPr marL="180975" indent="-180975">
              <a:lnSpc>
                <a:spcPct val="100000"/>
              </a:lnSpc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25000"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447675" indent="-180975">
              <a:lnSpc>
                <a:spcPct val="100000"/>
              </a:lnSpc>
              <a:spcBef>
                <a:spcPts val="300"/>
              </a:spcBef>
              <a:buSzPct val="75000"/>
              <a:buFont typeface="Courier New" panose="02070309020205020404" pitchFamily="49" charset="0"/>
              <a:buChar char="o"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714375" indent="-17145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lang="en-US" sz="13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990600" indent="-180975">
              <a:lnSpc>
                <a:spcPct val="10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Roboto Light" panose="02000000000000000000" pitchFamily="2" charset="0"/>
              <a:buChar char="-"/>
              <a:defRPr lang="en-IN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Body text 14 point Roboto Light</a:t>
            </a:r>
          </a:p>
          <a:p>
            <a:pPr lvl="1"/>
            <a:r>
              <a:rPr lang="en-US"/>
              <a:t>First bullet 14 point Roboto Light (Body)</a:t>
            </a:r>
          </a:p>
          <a:p>
            <a:pPr lvl="2"/>
            <a:r>
              <a:rPr lang="en-US"/>
              <a:t>Second bullet 14 point Roboto Light (Body)</a:t>
            </a:r>
          </a:p>
          <a:p>
            <a:pPr lvl="3"/>
            <a:r>
              <a:rPr lang="en-US"/>
              <a:t>Third bullet 13 point Roboto Light (Body)</a:t>
            </a:r>
          </a:p>
          <a:p>
            <a:pPr lvl="4"/>
            <a:r>
              <a:rPr lang="en-US"/>
              <a:t>Fourth bullet 12 point Roboto Light (Body)</a:t>
            </a:r>
            <a:endParaRPr lang="en-IN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82306169-F09F-4F1B-8D94-23AD8AA424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983" y="681489"/>
            <a:ext cx="4382943" cy="606424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to edit master title style </a:t>
            </a:r>
            <a:r>
              <a:rPr lang="en-US" err="1"/>
              <a:t>poppins</a:t>
            </a:r>
            <a:endParaRPr lang="en-IN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A18D863-83EF-42E3-B9CB-4760668AB1F3}"/>
              </a:ext>
            </a:extLst>
          </p:cNvPr>
          <p:cNvSpPr/>
          <p:nvPr userDrawn="1"/>
        </p:nvSpPr>
        <p:spPr>
          <a:xfrm>
            <a:off x="1" y="674917"/>
            <a:ext cx="95249" cy="5048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8ECA56A8-E89B-4406-ABE2-8D7B402C09D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532585" y="1610401"/>
            <a:ext cx="6292929" cy="4665212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SzPct val="125000"/>
              <a:buFont typeface="Arial" panose="020B0604020202020204" pitchFamily="34" charset="0"/>
              <a:buChar char="•"/>
              <a:defRPr sz="1400">
                <a:solidFill>
                  <a:srgbClr val="091148"/>
                </a:solidFill>
              </a:defRPr>
            </a:lvl1pPr>
            <a:lvl2pPr marL="180975" indent="-180975">
              <a:lnSpc>
                <a:spcPct val="100000"/>
              </a:lnSpc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25000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2pPr>
            <a:lvl3pPr marL="447675" indent="-180975">
              <a:lnSpc>
                <a:spcPct val="100000"/>
              </a:lnSpc>
              <a:spcBef>
                <a:spcPts val="300"/>
              </a:spcBef>
              <a:buSzPct val="75000"/>
              <a:buFont typeface="Courier New" panose="02070309020205020404" pitchFamily="49" charset="0"/>
              <a:buChar char="o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3pPr>
            <a:lvl4pPr marL="714375" indent="-17145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lang="en-US" sz="13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4pPr>
            <a:lvl5pPr marL="990600" indent="-180975">
              <a:lnSpc>
                <a:spcPct val="10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Roboto Light" panose="02000000000000000000" pitchFamily="2" charset="0"/>
              <a:buChar char="-"/>
              <a:defRPr lang="en-IN" sz="1200" kern="1200" dirty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Body text 14 point Roboto Light</a:t>
            </a:r>
          </a:p>
          <a:p>
            <a:pPr lvl="1"/>
            <a:r>
              <a:rPr lang="en-US"/>
              <a:t>First bullet 14 point Roboto Light (Body)</a:t>
            </a:r>
          </a:p>
          <a:p>
            <a:pPr lvl="2"/>
            <a:r>
              <a:rPr lang="en-US"/>
              <a:t>Second bullet 14 point Roboto Light (Body)</a:t>
            </a:r>
          </a:p>
          <a:p>
            <a:pPr lvl="3"/>
            <a:r>
              <a:rPr lang="en-US"/>
              <a:t>Third bullet 13 point Roboto Light (Body)</a:t>
            </a:r>
          </a:p>
          <a:p>
            <a:pPr lvl="4"/>
            <a:r>
              <a:rPr lang="en-US"/>
              <a:t>Fourth bullet 12 point Roboto Light (Body)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800379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16c-Left Sid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ECDBCCB-559E-41C2-AD05-59396AAC5DD5}"/>
              </a:ext>
            </a:extLst>
          </p:cNvPr>
          <p:cNvSpPr/>
          <p:nvPr userDrawn="1"/>
        </p:nvSpPr>
        <p:spPr>
          <a:xfrm>
            <a:off x="-1" y="0"/>
            <a:ext cx="5181601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C096409-E85C-40CD-B280-502791B70B7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50984" y="2463801"/>
            <a:ext cx="4478192" cy="3860792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SzPct val="125000"/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  <a:lvl2pPr marL="180975" indent="-180975">
              <a:lnSpc>
                <a:spcPct val="100000"/>
              </a:lnSpc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25000"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447675" indent="-180975">
              <a:lnSpc>
                <a:spcPct val="100000"/>
              </a:lnSpc>
              <a:spcBef>
                <a:spcPts val="300"/>
              </a:spcBef>
              <a:buSzPct val="75000"/>
              <a:buFont typeface="Courier New" panose="02070309020205020404" pitchFamily="49" charset="0"/>
              <a:buChar char="o"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714375" indent="-17145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lang="en-US" sz="13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990600" indent="-180975">
              <a:lnSpc>
                <a:spcPct val="10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Roboto Light" panose="02000000000000000000" pitchFamily="2" charset="0"/>
              <a:buChar char="-"/>
              <a:defRPr lang="en-IN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Body text 14 point Roboto Light</a:t>
            </a:r>
          </a:p>
          <a:p>
            <a:pPr lvl="1"/>
            <a:r>
              <a:rPr lang="en-US"/>
              <a:t>First bullet 14 point Roboto Light (Body)</a:t>
            </a:r>
          </a:p>
          <a:p>
            <a:pPr lvl="2"/>
            <a:r>
              <a:rPr lang="en-US"/>
              <a:t>Second bullet 14 point Roboto Light (Body)</a:t>
            </a:r>
          </a:p>
          <a:p>
            <a:pPr lvl="3"/>
            <a:r>
              <a:rPr lang="en-US"/>
              <a:t>Third bullet 13 point Roboto Light (Body)</a:t>
            </a:r>
          </a:p>
          <a:p>
            <a:pPr lvl="4"/>
            <a:r>
              <a:rPr lang="en-US"/>
              <a:t>Fourth bullet 12 point Roboto Light (Body)</a:t>
            </a:r>
            <a:endParaRPr lang="en-IN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7281D264-FDA7-41A5-8E98-4F50F91207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983" y="681489"/>
            <a:ext cx="4382943" cy="606424"/>
          </a:xfrm>
          <a:prstGeom prst="rect">
            <a:avLst/>
          </a:prstGeom>
        </p:spPr>
        <p:txBody>
          <a:bodyPr/>
          <a:lstStyle>
            <a:lvl1pPr>
              <a:lnSpc>
                <a:spcPts val="5300"/>
              </a:lnSpc>
              <a:defRPr sz="5000" b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TO EDIT MASTER</a:t>
            </a:r>
            <a:endParaRPr lang="en-IN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629C3857-5C24-408B-8D70-65FC114DF7A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532585" y="1610401"/>
            <a:ext cx="6292929" cy="4665212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SzPct val="125000"/>
              <a:buFont typeface="Arial" panose="020B0604020202020204" pitchFamily="34" charset="0"/>
              <a:buChar char="•"/>
              <a:defRPr sz="1400">
                <a:solidFill>
                  <a:srgbClr val="091148"/>
                </a:solidFill>
              </a:defRPr>
            </a:lvl1pPr>
            <a:lvl2pPr marL="180975" indent="-180975">
              <a:lnSpc>
                <a:spcPct val="100000"/>
              </a:lnSpc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25000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2pPr>
            <a:lvl3pPr marL="447675" indent="-180975">
              <a:lnSpc>
                <a:spcPct val="100000"/>
              </a:lnSpc>
              <a:spcBef>
                <a:spcPts val="300"/>
              </a:spcBef>
              <a:buSzPct val="75000"/>
              <a:buFont typeface="Courier New" panose="02070309020205020404" pitchFamily="49" charset="0"/>
              <a:buChar char="o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3pPr>
            <a:lvl4pPr marL="714375" indent="-17145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lang="en-US" sz="13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4pPr>
            <a:lvl5pPr marL="990600" indent="-180975">
              <a:lnSpc>
                <a:spcPct val="10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Roboto Light" panose="02000000000000000000" pitchFamily="2" charset="0"/>
              <a:buChar char="-"/>
              <a:defRPr lang="en-IN" sz="1200" kern="1200" dirty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Body text 14 point Roboto Light</a:t>
            </a:r>
          </a:p>
          <a:p>
            <a:pPr lvl="1"/>
            <a:r>
              <a:rPr lang="en-US"/>
              <a:t>First bullet 14 point Roboto Light (Body)</a:t>
            </a:r>
          </a:p>
          <a:p>
            <a:pPr lvl="2"/>
            <a:r>
              <a:rPr lang="en-US"/>
              <a:t>Second bullet 14 point Roboto Light (Body)</a:t>
            </a:r>
          </a:p>
          <a:p>
            <a:pPr lvl="3"/>
            <a:r>
              <a:rPr lang="en-US"/>
              <a:t>Third bullet 13 point Roboto Light (Body)</a:t>
            </a:r>
          </a:p>
          <a:p>
            <a:pPr lvl="4"/>
            <a:r>
              <a:rPr lang="en-US"/>
              <a:t>Fourth bullet 12 point Roboto Light (Body)</a:t>
            </a:r>
            <a:endParaRPr lang="en-I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C3A2A5-F79B-7949-505D-939E6B3E24D4}"/>
              </a:ext>
            </a:extLst>
          </p:cNvPr>
          <p:cNvSpPr txBox="1"/>
          <p:nvPr userDrawn="1"/>
        </p:nvSpPr>
        <p:spPr>
          <a:xfrm>
            <a:off x="461721" y="6514582"/>
            <a:ext cx="1786784" cy="234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IN" sz="1000">
                <a:solidFill>
                  <a:schemeClr val="accent5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2650896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16d-Left Sid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ECDBCCB-559E-41C2-AD05-59396AAC5DD5}"/>
              </a:ext>
            </a:extLst>
          </p:cNvPr>
          <p:cNvSpPr/>
          <p:nvPr userDrawn="1"/>
        </p:nvSpPr>
        <p:spPr>
          <a:xfrm>
            <a:off x="-1" y="0"/>
            <a:ext cx="4356341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C096409-E85C-40CD-B280-502791B70B7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50984" y="3717985"/>
            <a:ext cx="3668926" cy="2606608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SzPct val="125000"/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  <a:lvl2pPr marL="180975" indent="-180975">
              <a:lnSpc>
                <a:spcPct val="100000"/>
              </a:lnSpc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25000"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447675" indent="-180975">
              <a:lnSpc>
                <a:spcPct val="100000"/>
              </a:lnSpc>
              <a:spcBef>
                <a:spcPts val="300"/>
              </a:spcBef>
              <a:buSzPct val="75000"/>
              <a:buFont typeface="Courier New" panose="02070309020205020404" pitchFamily="49" charset="0"/>
              <a:buChar char="o"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714375" indent="-17145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lang="en-US" sz="13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990600" indent="-180975">
              <a:lnSpc>
                <a:spcPct val="10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Roboto Light" panose="02000000000000000000" pitchFamily="2" charset="0"/>
              <a:buChar char="-"/>
              <a:defRPr lang="en-IN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Body text 14 point Roboto Light</a:t>
            </a:r>
          </a:p>
          <a:p>
            <a:pPr lvl="1"/>
            <a:r>
              <a:rPr lang="en-US"/>
              <a:t>First bullet 14 point Roboto Light (Body)</a:t>
            </a:r>
          </a:p>
          <a:p>
            <a:pPr lvl="2"/>
            <a:r>
              <a:rPr lang="en-US"/>
              <a:t>Second bullet 14 point Roboto Light (Body)</a:t>
            </a:r>
          </a:p>
          <a:p>
            <a:pPr lvl="3"/>
            <a:r>
              <a:rPr lang="en-US"/>
              <a:t>Third bullet 13 point Roboto Light (Body)</a:t>
            </a:r>
          </a:p>
          <a:p>
            <a:pPr lvl="4"/>
            <a:r>
              <a:rPr lang="en-US"/>
              <a:t>Fourth bullet 12 point Roboto Light (Body)</a:t>
            </a:r>
            <a:endParaRPr lang="en-IN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5DFFD48E-7DF8-4D14-ACB4-D15D7C7930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983" y="681489"/>
            <a:ext cx="4382943" cy="606424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to edit master title style </a:t>
            </a:r>
            <a:r>
              <a:rPr lang="en-US" err="1"/>
              <a:t>poppins</a:t>
            </a:r>
            <a:endParaRPr lang="en-IN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394710B-7EA2-4ED5-8B44-6D2E4D8FF1C1}"/>
              </a:ext>
            </a:extLst>
          </p:cNvPr>
          <p:cNvSpPr/>
          <p:nvPr userDrawn="1"/>
        </p:nvSpPr>
        <p:spPr>
          <a:xfrm>
            <a:off x="1" y="674917"/>
            <a:ext cx="95249" cy="5048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329884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16f-Left Sid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ECDBCCB-559E-41C2-AD05-59396AAC5DD5}"/>
              </a:ext>
            </a:extLst>
          </p:cNvPr>
          <p:cNvSpPr/>
          <p:nvPr userDrawn="1"/>
        </p:nvSpPr>
        <p:spPr>
          <a:xfrm>
            <a:off x="-1" y="0"/>
            <a:ext cx="5181601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C096409-E85C-40CD-B280-502791B70B7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50984" y="2286001"/>
            <a:ext cx="4478192" cy="3860792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SzPct val="125000"/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  <a:lvl2pPr marL="180975" indent="-180975">
              <a:lnSpc>
                <a:spcPct val="100000"/>
              </a:lnSpc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25000"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447675" indent="-180975">
              <a:lnSpc>
                <a:spcPct val="100000"/>
              </a:lnSpc>
              <a:spcBef>
                <a:spcPts val="300"/>
              </a:spcBef>
              <a:buSzPct val="75000"/>
              <a:buFont typeface="Courier New" panose="02070309020205020404" pitchFamily="49" charset="0"/>
              <a:buChar char="o"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714375" indent="-17145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lang="en-US" sz="13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990600" indent="-180975">
              <a:lnSpc>
                <a:spcPct val="10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Roboto Light" panose="02000000000000000000" pitchFamily="2" charset="0"/>
              <a:buChar char="-"/>
              <a:defRPr lang="en-IN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Body text 14 point Roboto Light</a:t>
            </a:r>
          </a:p>
          <a:p>
            <a:pPr lvl="1"/>
            <a:r>
              <a:rPr lang="en-US"/>
              <a:t>First bullet 14 point Roboto Light (Body)</a:t>
            </a:r>
          </a:p>
          <a:p>
            <a:pPr lvl="2"/>
            <a:r>
              <a:rPr lang="en-US"/>
              <a:t>Second bullet 14 point Roboto Light (Body)</a:t>
            </a:r>
          </a:p>
          <a:p>
            <a:pPr lvl="3"/>
            <a:r>
              <a:rPr lang="en-US"/>
              <a:t>Third bullet 13 point Roboto Light (Body)</a:t>
            </a:r>
          </a:p>
          <a:p>
            <a:pPr lvl="4"/>
            <a:r>
              <a:rPr lang="en-US"/>
              <a:t>Fourth bullet 12 point Roboto Light (Body)</a:t>
            </a:r>
            <a:endParaRPr lang="en-IN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44C710FF-3671-47C5-8CE3-9EE942559F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983" y="681489"/>
            <a:ext cx="4382943" cy="606424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to edit master title style </a:t>
            </a:r>
            <a:r>
              <a:rPr lang="en-US" err="1"/>
              <a:t>poppins</a:t>
            </a:r>
            <a:endParaRPr lang="en-IN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91386FA-328A-4892-AA12-F9EF4424B200}"/>
              </a:ext>
            </a:extLst>
          </p:cNvPr>
          <p:cNvSpPr/>
          <p:nvPr userDrawn="1"/>
        </p:nvSpPr>
        <p:spPr>
          <a:xfrm>
            <a:off x="1" y="674917"/>
            <a:ext cx="95249" cy="5048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11DE8687-E5B9-4B55-BB9E-4ACA0DF1331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532585" y="1610401"/>
            <a:ext cx="6292929" cy="4665212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SzPct val="125000"/>
              <a:buFont typeface="Arial" panose="020B0604020202020204" pitchFamily="34" charset="0"/>
              <a:buChar char="•"/>
              <a:defRPr sz="1400">
                <a:solidFill>
                  <a:srgbClr val="091148"/>
                </a:solidFill>
              </a:defRPr>
            </a:lvl1pPr>
            <a:lvl2pPr marL="180975" indent="-180975">
              <a:lnSpc>
                <a:spcPct val="100000"/>
              </a:lnSpc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25000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2pPr>
            <a:lvl3pPr marL="447675" indent="-180975">
              <a:lnSpc>
                <a:spcPct val="100000"/>
              </a:lnSpc>
              <a:spcBef>
                <a:spcPts val="300"/>
              </a:spcBef>
              <a:buSzPct val="75000"/>
              <a:buFont typeface="Courier New" panose="02070309020205020404" pitchFamily="49" charset="0"/>
              <a:buChar char="o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3pPr>
            <a:lvl4pPr marL="714375" indent="-17145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lang="en-US" sz="13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4pPr>
            <a:lvl5pPr marL="990600" indent="-180975">
              <a:lnSpc>
                <a:spcPct val="10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Roboto Light" panose="02000000000000000000" pitchFamily="2" charset="0"/>
              <a:buChar char="-"/>
              <a:defRPr lang="en-IN" sz="1200" kern="1200" dirty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Body text 14 point Roboto Light</a:t>
            </a:r>
          </a:p>
          <a:p>
            <a:pPr lvl="1"/>
            <a:r>
              <a:rPr lang="en-US"/>
              <a:t>First bullet 14 point Roboto Light (Body)</a:t>
            </a:r>
          </a:p>
          <a:p>
            <a:pPr lvl="2"/>
            <a:r>
              <a:rPr lang="en-US"/>
              <a:t>Second bullet 14 point Roboto Light (Body)</a:t>
            </a:r>
          </a:p>
          <a:p>
            <a:pPr lvl="3"/>
            <a:r>
              <a:rPr lang="en-US"/>
              <a:t>Third bullet 13 point Roboto Light (Body)</a:t>
            </a:r>
          </a:p>
          <a:p>
            <a:pPr lvl="4"/>
            <a:r>
              <a:rPr lang="en-US"/>
              <a:t>Fourth bullet 12 point Roboto Light (Body)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800354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16g-Left Sid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ECDBCCB-559E-41C2-AD05-59396AAC5DD5}"/>
              </a:ext>
            </a:extLst>
          </p:cNvPr>
          <p:cNvSpPr/>
          <p:nvPr userDrawn="1"/>
        </p:nvSpPr>
        <p:spPr>
          <a:xfrm>
            <a:off x="-1" y="0"/>
            <a:ext cx="4940301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C096409-E85C-40CD-B280-502791B70B7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50984" y="2006601"/>
            <a:ext cx="4478192" cy="3860792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SzPct val="125000"/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  <a:lvl2pPr marL="180975" indent="-180975">
              <a:lnSpc>
                <a:spcPct val="100000"/>
              </a:lnSpc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25000"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447675" indent="-180975">
              <a:lnSpc>
                <a:spcPct val="100000"/>
              </a:lnSpc>
              <a:spcBef>
                <a:spcPts val="300"/>
              </a:spcBef>
              <a:buSzPct val="75000"/>
              <a:buFont typeface="Courier New" panose="02070309020205020404" pitchFamily="49" charset="0"/>
              <a:buChar char="o"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714375" indent="-17145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lang="en-US" sz="13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990600" indent="-180975">
              <a:lnSpc>
                <a:spcPct val="10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Roboto Light" panose="02000000000000000000" pitchFamily="2" charset="0"/>
              <a:buChar char="-"/>
              <a:defRPr lang="en-IN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Body text 14 point Roboto Light</a:t>
            </a:r>
          </a:p>
          <a:p>
            <a:pPr lvl="1"/>
            <a:r>
              <a:rPr lang="en-US"/>
              <a:t>First bullet 14 point Roboto Light (Body)</a:t>
            </a:r>
          </a:p>
          <a:p>
            <a:pPr lvl="2"/>
            <a:r>
              <a:rPr lang="en-US"/>
              <a:t>Second bullet 14 point Roboto Light (Body)</a:t>
            </a:r>
          </a:p>
          <a:p>
            <a:pPr lvl="3"/>
            <a:r>
              <a:rPr lang="en-US"/>
              <a:t>Third bullet 13 point Roboto Light (Body)</a:t>
            </a:r>
          </a:p>
          <a:p>
            <a:pPr lvl="4"/>
            <a:r>
              <a:rPr lang="en-US"/>
              <a:t>Fourth bullet 12 point Roboto Light (Body)</a:t>
            </a:r>
            <a:endParaRPr lang="en-IN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EFF8FF1F-CB98-4230-8F3D-21BE288B29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983" y="681489"/>
            <a:ext cx="4382943" cy="606424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to edit master title style </a:t>
            </a:r>
            <a:r>
              <a:rPr lang="en-US" err="1"/>
              <a:t>poppins</a:t>
            </a:r>
            <a:endParaRPr lang="en-IN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B04E641-B50F-4802-B07C-FCD78AB9DF67}"/>
              </a:ext>
            </a:extLst>
          </p:cNvPr>
          <p:cNvSpPr/>
          <p:nvPr userDrawn="1"/>
        </p:nvSpPr>
        <p:spPr>
          <a:xfrm>
            <a:off x="1" y="674917"/>
            <a:ext cx="95249" cy="5048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8D1CCBAF-7C88-47A2-85CB-8E472F7E710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532585" y="1610401"/>
            <a:ext cx="6292929" cy="4665212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SzPct val="125000"/>
              <a:buFont typeface="Arial" panose="020B0604020202020204" pitchFamily="34" charset="0"/>
              <a:buChar char="•"/>
              <a:defRPr sz="1400">
                <a:solidFill>
                  <a:srgbClr val="091148"/>
                </a:solidFill>
              </a:defRPr>
            </a:lvl1pPr>
            <a:lvl2pPr marL="180975" indent="-180975">
              <a:lnSpc>
                <a:spcPct val="100000"/>
              </a:lnSpc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25000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2pPr>
            <a:lvl3pPr marL="447675" indent="-180975">
              <a:lnSpc>
                <a:spcPct val="100000"/>
              </a:lnSpc>
              <a:spcBef>
                <a:spcPts val="300"/>
              </a:spcBef>
              <a:buSzPct val="75000"/>
              <a:buFont typeface="Courier New" panose="02070309020205020404" pitchFamily="49" charset="0"/>
              <a:buChar char="o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3pPr>
            <a:lvl4pPr marL="714375" indent="-17145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lang="en-US" sz="13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4pPr>
            <a:lvl5pPr marL="990600" indent="-180975">
              <a:lnSpc>
                <a:spcPct val="10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Roboto Light" panose="02000000000000000000" pitchFamily="2" charset="0"/>
              <a:buChar char="-"/>
              <a:defRPr lang="en-IN" sz="1200" kern="1200" dirty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Body text 14 point Roboto Light</a:t>
            </a:r>
          </a:p>
          <a:p>
            <a:pPr lvl="1"/>
            <a:r>
              <a:rPr lang="en-US"/>
              <a:t>First bullet 14 point Roboto Light (Body)</a:t>
            </a:r>
          </a:p>
          <a:p>
            <a:pPr lvl="2"/>
            <a:r>
              <a:rPr lang="en-US"/>
              <a:t>Second bullet 14 point Roboto Light (Body)</a:t>
            </a:r>
          </a:p>
          <a:p>
            <a:pPr lvl="3"/>
            <a:r>
              <a:rPr lang="en-US"/>
              <a:t>Third bullet 13 point Roboto Light (Body)</a:t>
            </a:r>
          </a:p>
          <a:p>
            <a:pPr lvl="4"/>
            <a:r>
              <a:rPr lang="en-US"/>
              <a:t>Fourth bullet 12 point Roboto Light (Body)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768026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17a- Top Half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727CD6B-13EF-410C-BEA7-4472FB4BE845}"/>
              </a:ext>
            </a:extLst>
          </p:cNvPr>
          <p:cNvSpPr/>
          <p:nvPr userDrawn="1"/>
        </p:nvSpPr>
        <p:spPr>
          <a:xfrm>
            <a:off x="0" y="0"/>
            <a:ext cx="12192000" cy="38182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54328F9-F202-4A60-85C0-A3B0A5F7F64C}"/>
              </a:ext>
            </a:extLst>
          </p:cNvPr>
          <p:cNvSpPr/>
          <p:nvPr userDrawn="1"/>
        </p:nvSpPr>
        <p:spPr>
          <a:xfrm>
            <a:off x="5549901" y="420924"/>
            <a:ext cx="6291116" cy="5878276"/>
          </a:xfrm>
          <a:prstGeom prst="roundRect">
            <a:avLst>
              <a:gd name="adj" fmla="val 5175"/>
            </a:avLst>
          </a:prstGeom>
          <a:solidFill>
            <a:schemeClr val="bg1"/>
          </a:solidFill>
          <a:ln>
            <a:noFill/>
          </a:ln>
          <a:effectLst>
            <a:outerShdw blurRad="558800" dist="431800" dir="2700000" sx="94000" sy="94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C009CE57-F218-45F2-A6FE-A527846DC27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800725" y="647700"/>
            <a:ext cx="5819775" cy="5476875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SzPct val="125000"/>
              <a:buFont typeface="Arial" panose="020B0604020202020204" pitchFamily="34" charset="0"/>
              <a:buChar char="•"/>
              <a:defRPr sz="1400">
                <a:solidFill>
                  <a:srgbClr val="091148"/>
                </a:solidFill>
              </a:defRPr>
            </a:lvl1pPr>
            <a:lvl2pPr marL="180975" indent="-180975">
              <a:lnSpc>
                <a:spcPct val="100000"/>
              </a:lnSpc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25000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2pPr>
            <a:lvl3pPr marL="447675" indent="-180975">
              <a:lnSpc>
                <a:spcPct val="100000"/>
              </a:lnSpc>
              <a:spcBef>
                <a:spcPts val="300"/>
              </a:spcBef>
              <a:buSzPct val="75000"/>
              <a:buFont typeface="Courier New" panose="02070309020205020404" pitchFamily="49" charset="0"/>
              <a:buChar char="o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3pPr>
            <a:lvl4pPr marL="714375" indent="-17145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lang="en-US" sz="13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4pPr>
            <a:lvl5pPr marL="990600" indent="-180975">
              <a:lnSpc>
                <a:spcPct val="10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Roboto Light" panose="02000000000000000000" pitchFamily="2" charset="0"/>
              <a:buChar char="-"/>
              <a:defRPr lang="en-IN" sz="1200" kern="1200" dirty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Body text 14 point Roboto Light</a:t>
            </a:r>
          </a:p>
          <a:p>
            <a:pPr lvl="1"/>
            <a:r>
              <a:rPr lang="en-US"/>
              <a:t>First bullet 14 point Roboto Light (Body)</a:t>
            </a:r>
          </a:p>
          <a:p>
            <a:pPr lvl="2"/>
            <a:r>
              <a:rPr lang="en-US"/>
              <a:t>Second bullet 14 point Roboto Light (Body)</a:t>
            </a:r>
          </a:p>
          <a:p>
            <a:pPr lvl="3"/>
            <a:r>
              <a:rPr lang="en-US"/>
              <a:t>Third bullet 13 point Roboto Light (Body)</a:t>
            </a:r>
          </a:p>
          <a:p>
            <a:pPr lvl="4"/>
            <a:r>
              <a:rPr lang="en-US"/>
              <a:t>Fourth bullet 12 point Roboto Light (Body)</a:t>
            </a:r>
            <a:endParaRPr lang="en-IN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65AC1770-9B01-40E1-9092-BAD286D3B6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983" y="681489"/>
            <a:ext cx="4382943" cy="606424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to edit master title style </a:t>
            </a:r>
            <a:r>
              <a:rPr lang="en-US" err="1"/>
              <a:t>poppins</a:t>
            </a:r>
            <a:endParaRPr lang="en-IN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FB1D24-0FD0-480E-AD9B-B45C67EA8930}"/>
              </a:ext>
            </a:extLst>
          </p:cNvPr>
          <p:cNvSpPr/>
          <p:nvPr userDrawn="1"/>
        </p:nvSpPr>
        <p:spPr>
          <a:xfrm>
            <a:off x="1" y="674917"/>
            <a:ext cx="95249" cy="5048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71131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3_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A772BC6-5F9D-47FB-AE11-85DE6183A54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68EDE8C-45EC-4AF1-AB49-D910241AF5D9}"/>
              </a:ext>
            </a:extLst>
          </p:cNvPr>
          <p:cNvGrpSpPr/>
          <p:nvPr userDrawn="1"/>
        </p:nvGrpSpPr>
        <p:grpSpPr>
          <a:xfrm>
            <a:off x="-3" y="-6447"/>
            <a:ext cx="6491549" cy="6864448"/>
            <a:chOff x="-3" y="-6447"/>
            <a:chExt cx="6491549" cy="686444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903274B-2C1A-4CAF-BF98-4E7BBA5D1C81}"/>
                </a:ext>
              </a:extLst>
            </p:cNvPr>
            <p:cNvSpPr/>
            <p:nvPr userDrawn="1"/>
          </p:nvSpPr>
          <p:spPr>
            <a:xfrm rot="1542117">
              <a:off x="1661982" y="2068011"/>
              <a:ext cx="3039124" cy="3039124"/>
            </a:xfrm>
            <a:prstGeom prst="rect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2400"/>
            </a:p>
          </p:txBody>
        </p:sp>
        <p:sp>
          <p:nvSpPr>
            <p:cNvPr id="6" name="Freeform 543">
              <a:extLst>
                <a:ext uri="{FF2B5EF4-FFF2-40B4-BE49-F238E27FC236}">
                  <a16:creationId xmlns:a16="http://schemas.microsoft.com/office/drawing/2014/main" id="{C09825ED-260D-41AB-B6AB-9FCAC78B7074}"/>
                </a:ext>
              </a:extLst>
            </p:cNvPr>
            <p:cNvSpPr/>
            <p:nvPr userDrawn="1"/>
          </p:nvSpPr>
          <p:spPr>
            <a:xfrm>
              <a:off x="441963" y="-6447"/>
              <a:ext cx="4056476" cy="3590763"/>
            </a:xfrm>
            <a:custGeom>
              <a:avLst/>
              <a:gdLst>
                <a:gd name="connsiteX0" fmla="*/ 820413 w 3042357"/>
                <a:gd name="connsiteY0" fmla="*/ 0 h 2693072"/>
                <a:gd name="connsiteX1" fmla="*/ 1714225 w 3042357"/>
                <a:gd name="connsiteY1" fmla="*/ 0 h 2693072"/>
                <a:gd name="connsiteX2" fmla="*/ 3042357 w 3042357"/>
                <a:gd name="connsiteY2" fmla="*/ 639242 h 2693072"/>
                <a:gd name="connsiteX3" fmla="*/ 2053830 w 3042357"/>
                <a:gd name="connsiteY3" fmla="*/ 2693072 h 2693072"/>
                <a:gd name="connsiteX4" fmla="*/ 0 w 3042357"/>
                <a:gd name="connsiteY4" fmla="*/ 1704545 h 2693072"/>
                <a:gd name="connsiteX5" fmla="*/ 820413 w 3042357"/>
                <a:gd name="connsiteY5" fmla="*/ 0 h 2693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2357" h="2693072">
                  <a:moveTo>
                    <a:pt x="820413" y="0"/>
                  </a:moveTo>
                  <a:lnTo>
                    <a:pt x="1714225" y="0"/>
                  </a:lnTo>
                  <a:lnTo>
                    <a:pt x="3042357" y="639242"/>
                  </a:lnTo>
                  <a:lnTo>
                    <a:pt x="2053830" y="2693072"/>
                  </a:lnTo>
                  <a:lnTo>
                    <a:pt x="0" y="1704545"/>
                  </a:lnTo>
                  <a:lnTo>
                    <a:pt x="820413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2400"/>
            </a:p>
          </p:txBody>
        </p:sp>
        <p:sp>
          <p:nvSpPr>
            <p:cNvPr id="7" name="Freeform 593">
              <a:extLst>
                <a:ext uri="{FF2B5EF4-FFF2-40B4-BE49-F238E27FC236}">
                  <a16:creationId xmlns:a16="http://schemas.microsoft.com/office/drawing/2014/main" id="{CF8D71B0-A28A-4487-AD03-445DB913E4FE}"/>
                </a:ext>
              </a:extLst>
            </p:cNvPr>
            <p:cNvSpPr/>
            <p:nvPr userDrawn="1"/>
          </p:nvSpPr>
          <p:spPr>
            <a:xfrm>
              <a:off x="-3" y="2266987"/>
              <a:ext cx="3188824" cy="4056477"/>
            </a:xfrm>
            <a:custGeom>
              <a:avLst/>
              <a:gdLst>
                <a:gd name="connsiteX0" fmla="*/ 337788 w 2391618"/>
                <a:gd name="connsiteY0" fmla="*/ 0 h 3042358"/>
                <a:gd name="connsiteX1" fmla="*/ 2391618 w 2391618"/>
                <a:gd name="connsiteY1" fmla="*/ 988527 h 3042358"/>
                <a:gd name="connsiteX2" fmla="*/ 1403091 w 2391618"/>
                <a:gd name="connsiteY2" fmla="*/ 3042358 h 3042358"/>
                <a:gd name="connsiteX3" fmla="*/ 0 w 2391618"/>
                <a:gd name="connsiteY3" fmla="*/ 2367037 h 3042358"/>
                <a:gd name="connsiteX4" fmla="*/ 0 w 2391618"/>
                <a:gd name="connsiteY4" fmla="*/ 701811 h 3042358"/>
                <a:gd name="connsiteX5" fmla="*/ 337788 w 2391618"/>
                <a:gd name="connsiteY5" fmla="*/ 0 h 304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91618" h="3042358">
                  <a:moveTo>
                    <a:pt x="337788" y="0"/>
                  </a:moveTo>
                  <a:lnTo>
                    <a:pt x="2391618" y="988527"/>
                  </a:lnTo>
                  <a:lnTo>
                    <a:pt x="1403091" y="3042358"/>
                  </a:lnTo>
                  <a:lnTo>
                    <a:pt x="0" y="2367037"/>
                  </a:lnTo>
                  <a:lnTo>
                    <a:pt x="0" y="701811"/>
                  </a:lnTo>
                  <a:lnTo>
                    <a:pt x="337788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2400"/>
            </a:p>
          </p:txBody>
        </p:sp>
        <p:sp>
          <p:nvSpPr>
            <p:cNvPr id="8" name="Freeform 550">
              <a:extLst>
                <a:ext uri="{FF2B5EF4-FFF2-40B4-BE49-F238E27FC236}">
                  <a16:creationId xmlns:a16="http://schemas.microsoft.com/office/drawing/2014/main" id="{2CC13642-1D88-4A9B-8074-82C18458F482}"/>
                </a:ext>
              </a:extLst>
            </p:cNvPr>
            <p:cNvSpPr/>
            <p:nvPr userDrawn="1"/>
          </p:nvSpPr>
          <p:spPr>
            <a:xfrm>
              <a:off x="-1" y="361095"/>
              <a:ext cx="2477481" cy="3930875"/>
            </a:xfrm>
            <a:custGeom>
              <a:avLst/>
              <a:gdLst>
                <a:gd name="connsiteX0" fmla="*/ 0 w 1858111"/>
                <a:gd name="connsiteY0" fmla="*/ 0 h 2948156"/>
                <a:gd name="connsiteX1" fmla="*/ 1858111 w 1858111"/>
                <a:gd name="connsiteY1" fmla="*/ 894326 h 2948156"/>
                <a:gd name="connsiteX2" fmla="*/ 869584 w 1858111"/>
                <a:gd name="connsiteY2" fmla="*/ 2948156 h 2948156"/>
                <a:gd name="connsiteX3" fmla="*/ 0 w 1858111"/>
                <a:gd name="connsiteY3" fmla="*/ 2529617 h 2948156"/>
                <a:gd name="connsiteX4" fmla="*/ 0 w 1858111"/>
                <a:gd name="connsiteY4" fmla="*/ 0 h 2948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8111" h="2948156">
                  <a:moveTo>
                    <a:pt x="0" y="0"/>
                  </a:moveTo>
                  <a:lnTo>
                    <a:pt x="1858111" y="894326"/>
                  </a:lnTo>
                  <a:lnTo>
                    <a:pt x="869584" y="2948156"/>
                  </a:lnTo>
                  <a:lnTo>
                    <a:pt x="0" y="25296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2400"/>
            </a:p>
          </p:txBody>
        </p:sp>
        <p:sp>
          <p:nvSpPr>
            <p:cNvPr id="9" name="Freeform 556">
              <a:extLst>
                <a:ext uri="{FF2B5EF4-FFF2-40B4-BE49-F238E27FC236}">
                  <a16:creationId xmlns:a16="http://schemas.microsoft.com/office/drawing/2014/main" id="{E4453C02-2BCB-4C9A-850B-95AC4ABD11CD}"/>
                </a:ext>
              </a:extLst>
            </p:cNvPr>
            <p:cNvSpPr/>
            <p:nvPr userDrawn="1"/>
          </p:nvSpPr>
          <p:spPr>
            <a:xfrm>
              <a:off x="-1" y="2065415"/>
              <a:ext cx="444264" cy="1136861"/>
            </a:xfrm>
            <a:custGeom>
              <a:avLst/>
              <a:gdLst>
                <a:gd name="connsiteX0" fmla="*/ 0 w 333198"/>
                <a:gd name="connsiteY0" fmla="*/ 0 h 852646"/>
                <a:gd name="connsiteX1" fmla="*/ 333198 w 333198"/>
                <a:gd name="connsiteY1" fmla="*/ 160371 h 852646"/>
                <a:gd name="connsiteX2" fmla="*/ 0 w 333198"/>
                <a:gd name="connsiteY2" fmla="*/ 852646 h 852646"/>
                <a:gd name="connsiteX3" fmla="*/ 0 w 333198"/>
                <a:gd name="connsiteY3" fmla="*/ 0 h 852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198" h="852646">
                  <a:moveTo>
                    <a:pt x="0" y="0"/>
                  </a:moveTo>
                  <a:lnTo>
                    <a:pt x="333198" y="160371"/>
                  </a:lnTo>
                  <a:lnTo>
                    <a:pt x="0" y="8526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2400"/>
            </a:p>
          </p:txBody>
        </p:sp>
        <p:sp>
          <p:nvSpPr>
            <p:cNvPr id="10" name="Freeform 562">
              <a:extLst>
                <a:ext uri="{FF2B5EF4-FFF2-40B4-BE49-F238E27FC236}">
                  <a16:creationId xmlns:a16="http://schemas.microsoft.com/office/drawing/2014/main" id="{A8F4CE41-C1F1-4701-AB82-1DC24A83495E}"/>
                </a:ext>
              </a:extLst>
            </p:cNvPr>
            <p:cNvSpPr/>
            <p:nvPr userDrawn="1"/>
          </p:nvSpPr>
          <p:spPr>
            <a:xfrm>
              <a:off x="-1" y="2054442"/>
              <a:ext cx="436905" cy="1118031"/>
            </a:xfrm>
            <a:custGeom>
              <a:avLst/>
              <a:gdLst>
                <a:gd name="connsiteX0" fmla="*/ 0 w 327679"/>
                <a:gd name="connsiteY0" fmla="*/ 0 h 838523"/>
                <a:gd name="connsiteX1" fmla="*/ 327679 w 327679"/>
                <a:gd name="connsiteY1" fmla="*/ 157715 h 838523"/>
                <a:gd name="connsiteX2" fmla="*/ 0 w 327679"/>
                <a:gd name="connsiteY2" fmla="*/ 838523 h 838523"/>
                <a:gd name="connsiteX3" fmla="*/ 0 w 327679"/>
                <a:gd name="connsiteY3" fmla="*/ 0 h 83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7679" h="838523">
                  <a:moveTo>
                    <a:pt x="0" y="0"/>
                  </a:moveTo>
                  <a:lnTo>
                    <a:pt x="327679" y="157715"/>
                  </a:lnTo>
                  <a:lnTo>
                    <a:pt x="0" y="8385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2400"/>
            </a:p>
          </p:txBody>
        </p:sp>
        <p:sp>
          <p:nvSpPr>
            <p:cNvPr id="11" name="Freeform 580">
              <a:extLst>
                <a:ext uri="{FF2B5EF4-FFF2-40B4-BE49-F238E27FC236}">
                  <a16:creationId xmlns:a16="http://schemas.microsoft.com/office/drawing/2014/main" id="{BBC98E88-DC48-487B-B82A-FEA65C03D543}"/>
                </a:ext>
              </a:extLst>
            </p:cNvPr>
            <p:cNvSpPr/>
            <p:nvPr userDrawn="1"/>
          </p:nvSpPr>
          <p:spPr>
            <a:xfrm>
              <a:off x="-1" y="3737369"/>
              <a:ext cx="1156132" cy="2958515"/>
            </a:xfrm>
            <a:custGeom>
              <a:avLst/>
              <a:gdLst>
                <a:gd name="connsiteX0" fmla="*/ 0 w 867099"/>
                <a:gd name="connsiteY0" fmla="*/ 0 h 2218886"/>
                <a:gd name="connsiteX1" fmla="*/ 867099 w 867099"/>
                <a:gd name="connsiteY1" fmla="*/ 417342 h 2218886"/>
                <a:gd name="connsiteX2" fmla="*/ 0 w 867099"/>
                <a:gd name="connsiteY2" fmla="*/ 2218886 h 2218886"/>
                <a:gd name="connsiteX3" fmla="*/ 0 w 867099"/>
                <a:gd name="connsiteY3" fmla="*/ 0 h 2218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7099" h="2218886">
                  <a:moveTo>
                    <a:pt x="0" y="0"/>
                  </a:moveTo>
                  <a:lnTo>
                    <a:pt x="867099" y="417342"/>
                  </a:lnTo>
                  <a:lnTo>
                    <a:pt x="0" y="2218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2400"/>
            </a:p>
          </p:txBody>
        </p:sp>
        <p:sp>
          <p:nvSpPr>
            <p:cNvPr id="12" name="Freeform 588">
              <a:extLst>
                <a:ext uri="{FF2B5EF4-FFF2-40B4-BE49-F238E27FC236}">
                  <a16:creationId xmlns:a16="http://schemas.microsoft.com/office/drawing/2014/main" id="{B9874A38-3AA9-4275-8038-DB7AE2F40A43}"/>
                </a:ext>
              </a:extLst>
            </p:cNvPr>
            <p:cNvSpPr/>
            <p:nvPr userDrawn="1"/>
          </p:nvSpPr>
          <p:spPr>
            <a:xfrm>
              <a:off x="-3" y="2271850"/>
              <a:ext cx="3174936" cy="4056477"/>
            </a:xfrm>
            <a:custGeom>
              <a:avLst/>
              <a:gdLst>
                <a:gd name="connsiteX0" fmla="*/ 327372 w 2381202"/>
                <a:gd name="connsiteY0" fmla="*/ 0 h 3042358"/>
                <a:gd name="connsiteX1" fmla="*/ 2381202 w 2381202"/>
                <a:gd name="connsiteY1" fmla="*/ 988527 h 3042358"/>
                <a:gd name="connsiteX2" fmla="*/ 1392675 w 2381202"/>
                <a:gd name="connsiteY2" fmla="*/ 3042358 h 3042358"/>
                <a:gd name="connsiteX3" fmla="*/ 0 w 2381202"/>
                <a:gd name="connsiteY3" fmla="*/ 2372050 h 3042358"/>
                <a:gd name="connsiteX4" fmla="*/ 0 w 2381202"/>
                <a:gd name="connsiteY4" fmla="*/ 680170 h 3042358"/>
                <a:gd name="connsiteX5" fmla="*/ 327372 w 2381202"/>
                <a:gd name="connsiteY5" fmla="*/ 0 h 304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81202" h="3042358">
                  <a:moveTo>
                    <a:pt x="327372" y="0"/>
                  </a:moveTo>
                  <a:lnTo>
                    <a:pt x="2381202" y="988527"/>
                  </a:lnTo>
                  <a:lnTo>
                    <a:pt x="1392675" y="3042358"/>
                  </a:lnTo>
                  <a:lnTo>
                    <a:pt x="0" y="2372050"/>
                  </a:lnTo>
                  <a:lnTo>
                    <a:pt x="0" y="680170"/>
                  </a:lnTo>
                  <a:lnTo>
                    <a:pt x="327372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2400"/>
            </a:p>
          </p:txBody>
        </p:sp>
        <p:sp>
          <p:nvSpPr>
            <p:cNvPr id="13" name="Freeform 598">
              <a:extLst>
                <a:ext uri="{FF2B5EF4-FFF2-40B4-BE49-F238E27FC236}">
                  <a16:creationId xmlns:a16="http://schemas.microsoft.com/office/drawing/2014/main" id="{2E99AE77-50E5-49C6-BFEF-0AD2064DA25E}"/>
                </a:ext>
              </a:extLst>
            </p:cNvPr>
            <p:cNvSpPr/>
            <p:nvPr userDrawn="1"/>
          </p:nvSpPr>
          <p:spPr>
            <a:xfrm>
              <a:off x="-3" y="-2030"/>
              <a:ext cx="1534643" cy="2278337"/>
            </a:xfrm>
            <a:custGeom>
              <a:avLst/>
              <a:gdLst>
                <a:gd name="connsiteX0" fmla="*/ 0 w 1150982"/>
                <a:gd name="connsiteY0" fmla="*/ 0 h 1708753"/>
                <a:gd name="connsiteX1" fmla="*/ 1150982 w 1150982"/>
                <a:gd name="connsiteY1" fmla="*/ 0 h 1708753"/>
                <a:gd name="connsiteX2" fmla="*/ 328544 w 1150982"/>
                <a:gd name="connsiteY2" fmla="*/ 1708753 h 1708753"/>
                <a:gd name="connsiteX3" fmla="*/ 0 w 1150982"/>
                <a:gd name="connsiteY3" fmla="*/ 1550622 h 1708753"/>
                <a:gd name="connsiteX4" fmla="*/ 0 w 1150982"/>
                <a:gd name="connsiteY4" fmla="*/ 0 h 1708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0982" h="1708753">
                  <a:moveTo>
                    <a:pt x="0" y="0"/>
                  </a:moveTo>
                  <a:lnTo>
                    <a:pt x="1150982" y="0"/>
                  </a:lnTo>
                  <a:lnTo>
                    <a:pt x="328544" y="1708753"/>
                  </a:lnTo>
                  <a:lnTo>
                    <a:pt x="0" y="15506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2400"/>
            </a:p>
          </p:txBody>
        </p:sp>
        <p:sp>
          <p:nvSpPr>
            <p:cNvPr id="14" name="Freeform 604">
              <a:extLst>
                <a:ext uri="{FF2B5EF4-FFF2-40B4-BE49-F238E27FC236}">
                  <a16:creationId xmlns:a16="http://schemas.microsoft.com/office/drawing/2014/main" id="{9E564188-CAA5-479B-995A-CD596B9E626D}"/>
                </a:ext>
              </a:extLst>
            </p:cNvPr>
            <p:cNvSpPr/>
            <p:nvPr userDrawn="1"/>
          </p:nvSpPr>
          <p:spPr>
            <a:xfrm>
              <a:off x="-3" y="-2031"/>
              <a:ext cx="1546192" cy="2273475"/>
            </a:xfrm>
            <a:custGeom>
              <a:avLst/>
              <a:gdLst>
                <a:gd name="connsiteX0" fmla="*/ 0 w 1159644"/>
                <a:gd name="connsiteY0" fmla="*/ 0 h 1705106"/>
                <a:gd name="connsiteX1" fmla="*/ 1159644 w 1159644"/>
                <a:gd name="connsiteY1" fmla="*/ 0 h 1705106"/>
                <a:gd name="connsiteX2" fmla="*/ 338961 w 1159644"/>
                <a:gd name="connsiteY2" fmla="*/ 1705106 h 1705106"/>
                <a:gd name="connsiteX3" fmla="*/ 0 w 1159644"/>
                <a:gd name="connsiteY3" fmla="*/ 1541961 h 1705106"/>
                <a:gd name="connsiteX4" fmla="*/ 0 w 1159644"/>
                <a:gd name="connsiteY4" fmla="*/ 0 h 1705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9644" h="1705106">
                  <a:moveTo>
                    <a:pt x="0" y="0"/>
                  </a:moveTo>
                  <a:lnTo>
                    <a:pt x="1159644" y="0"/>
                  </a:lnTo>
                  <a:lnTo>
                    <a:pt x="338961" y="1705106"/>
                  </a:lnTo>
                  <a:lnTo>
                    <a:pt x="0" y="15419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2400"/>
            </a:p>
          </p:txBody>
        </p:sp>
        <p:sp>
          <p:nvSpPr>
            <p:cNvPr id="15" name="Freeform 610">
              <a:extLst>
                <a:ext uri="{FF2B5EF4-FFF2-40B4-BE49-F238E27FC236}">
                  <a16:creationId xmlns:a16="http://schemas.microsoft.com/office/drawing/2014/main" id="{94560849-50CE-4D2E-A292-DC2B8E009697}"/>
                </a:ext>
              </a:extLst>
            </p:cNvPr>
            <p:cNvSpPr/>
            <p:nvPr userDrawn="1"/>
          </p:nvSpPr>
          <p:spPr>
            <a:xfrm>
              <a:off x="1" y="-2030"/>
              <a:ext cx="3226548" cy="1565823"/>
            </a:xfrm>
            <a:custGeom>
              <a:avLst/>
              <a:gdLst>
                <a:gd name="connsiteX0" fmla="*/ 0 w 2419911"/>
                <a:gd name="connsiteY0" fmla="*/ 0 h 1174367"/>
                <a:gd name="connsiteX1" fmla="*/ 2419911 w 2419911"/>
                <a:gd name="connsiteY1" fmla="*/ 0 h 1174367"/>
                <a:gd name="connsiteX2" fmla="*/ 1854677 w 2419911"/>
                <a:gd name="connsiteY2" fmla="*/ 1174367 h 1174367"/>
                <a:gd name="connsiteX3" fmla="*/ 0 w 2419911"/>
                <a:gd name="connsiteY3" fmla="*/ 281694 h 1174367"/>
                <a:gd name="connsiteX4" fmla="*/ 0 w 2419911"/>
                <a:gd name="connsiteY4" fmla="*/ 0 h 117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9911" h="1174367">
                  <a:moveTo>
                    <a:pt x="0" y="0"/>
                  </a:moveTo>
                  <a:lnTo>
                    <a:pt x="2419911" y="0"/>
                  </a:lnTo>
                  <a:lnTo>
                    <a:pt x="1854677" y="1174367"/>
                  </a:lnTo>
                  <a:lnTo>
                    <a:pt x="0" y="2816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2400"/>
            </a:p>
          </p:txBody>
        </p:sp>
        <p:sp>
          <p:nvSpPr>
            <p:cNvPr id="16" name="Freeform 661">
              <a:extLst>
                <a:ext uri="{FF2B5EF4-FFF2-40B4-BE49-F238E27FC236}">
                  <a16:creationId xmlns:a16="http://schemas.microsoft.com/office/drawing/2014/main" id="{B2A34E16-599D-4F06-B9AE-6C9B272C1EA5}"/>
                </a:ext>
              </a:extLst>
            </p:cNvPr>
            <p:cNvSpPr/>
            <p:nvPr userDrawn="1"/>
          </p:nvSpPr>
          <p:spPr>
            <a:xfrm>
              <a:off x="1604391" y="6312496"/>
              <a:ext cx="1395931" cy="545504"/>
            </a:xfrm>
            <a:custGeom>
              <a:avLst/>
              <a:gdLst>
                <a:gd name="connsiteX0" fmla="*/ 196917 w 1046948"/>
                <a:gd name="connsiteY0" fmla="*/ 0 h 409128"/>
                <a:gd name="connsiteX1" fmla="*/ 1046948 w 1046948"/>
                <a:gd name="connsiteY1" fmla="*/ 409128 h 409128"/>
                <a:gd name="connsiteX2" fmla="*/ 0 w 1046948"/>
                <a:gd name="connsiteY2" fmla="*/ 409128 h 409128"/>
                <a:gd name="connsiteX3" fmla="*/ 196917 w 1046948"/>
                <a:gd name="connsiteY3" fmla="*/ 0 h 409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6948" h="409128">
                  <a:moveTo>
                    <a:pt x="196917" y="0"/>
                  </a:moveTo>
                  <a:lnTo>
                    <a:pt x="1046948" y="409128"/>
                  </a:lnTo>
                  <a:lnTo>
                    <a:pt x="0" y="409128"/>
                  </a:lnTo>
                  <a:lnTo>
                    <a:pt x="196917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2400"/>
            </a:p>
          </p:txBody>
        </p:sp>
        <p:sp>
          <p:nvSpPr>
            <p:cNvPr id="17" name="Freeform 637">
              <a:extLst>
                <a:ext uri="{FF2B5EF4-FFF2-40B4-BE49-F238E27FC236}">
                  <a16:creationId xmlns:a16="http://schemas.microsoft.com/office/drawing/2014/main" id="{882A1863-1565-4598-8CF0-FC4006A31EB7}"/>
                </a:ext>
              </a:extLst>
            </p:cNvPr>
            <p:cNvSpPr/>
            <p:nvPr userDrawn="1"/>
          </p:nvSpPr>
          <p:spPr>
            <a:xfrm>
              <a:off x="-2" y="4291971"/>
              <a:ext cx="3897887" cy="2566029"/>
            </a:xfrm>
            <a:custGeom>
              <a:avLst/>
              <a:gdLst>
                <a:gd name="connsiteX0" fmla="*/ 869585 w 2923415"/>
                <a:gd name="connsiteY0" fmla="*/ 0 h 1924522"/>
                <a:gd name="connsiteX1" fmla="*/ 2923415 w 2923415"/>
                <a:gd name="connsiteY1" fmla="*/ 988528 h 1924522"/>
                <a:gd name="connsiteX2" fmla="*/ 2472913 w 2923415"/>
                <a:gd name="connsiteY2" fmla="*/ 1924522 h 1924522"/>
                <a:gd name="connsiteX3" fmla="*/ 0 w 2923415"/>
                <a:gd name="connsiteY3" fmla="*/ 1924522 h 1924522"/>
                <a:gd name="connsiteX4" fmla="*/ 0 w 2923415"/>
                <a:gd name="connsiteY4" fmla="*/ 1806708 h 1924522"/>
                <a:gd name="connsiteX5" fmla="*/ 869585 w 2923415"/>
                <a:gd name="connsiteY5" fmla="*/ 0 h 1924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23415" h="1924522">
                  <a:moveTo>
                    <a:pt x="869585" y="0"/>
                  </a:moveTo>
                  <a:lnTo>
                    <a:pt x="2923415" y="988528"/>
                  </a:lnTo>
                  <a:lnTo>
                    <a:pt x="2472913" y="1924522"/>
                  </a:lnTo>
                  <a:lnTo>
                    <a:pt x="0" y="1924522"/>
                  </a:lnTo>
                  <a:lnTo>
                    <a:pt x="0" y="1806708"/>
                  </a:lnTo>
                  <a:lnTo>
                    <a:pt x="869585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2400"/>
            </a:p>
          </p:txBody>
        </p:sp>
        <p:sp>
          <p:nvSpPr>
            <p:cNvPr id="18" name="Freeform 632">
              <a:extLst>
                <a:ext uri="{FF2B5EF4-FFF2-40B4-BE49-F238E27FC236}">
                  <a16:creationId xmlns:a16="http://schemas.microsoft.com/office/drawing/2014/main" id="{131DB73B-E73C-4626-A381-8253A7271201}"/>
                </a:ext>
              </a:extLst>
            </p:cNvPr>
            <p:cNvSpPr/>
            <p:nvPr userDrawn="1"/>
          </p:nvSpPr>
          <p:spPr>
            <a:xfrm>
              <a:off x="-3" y="5427480"/>
              <a:ext cx="1857309" cy="1430521"/>
            </a:xfrm>
            <a:custGeom>
              <a:avLst/>
              <a:gdLst>
                <a:gd name="connsiteX0" fmla="*/ 0 w 1392982"/>
                <a:gd name="connsiteY0" fmla="*/ 0 h 1072891"/>
                <a:gd name="connsiteX1" fmla="*/ 1392982 w 1392982"/>
                <a:gd name="connsiteY1" fmla="*/ 670455 h 1072891"/>
                <a:gd name="connsiteX2" fmla="*/ 1199286 w 1392982"/>
                <a:gd name="connsiteY2" fmla="*/ 1072891 h 1072891"/>
                <a:gd name="connsiteX3" fmla="*/ 0 w 1392982"/>
                <a:gd name="connsiteY3" fmla="*/ 1072891 h 1072891"/>
                <a:gd name="connsiteX4" fmla="*/ 0 w 1392982"/>
                <a:gd name="connsiteY4" fmla="*/ 0 h 1072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2982" h="1072891">
                  <a:moveTo>
                    <a:pt x="0" y="0"/>
                  </a:moveTo>
                  <a:lnTo>
                    <a:pt x="1392982" y="670455"/>
                  </a:lnTo>
                  <a:lnTo>
                    <a:pt x="1199286" y="1072891"/>
                  </a:lnTo>
                  <a:lnTo>
                    <a:pt x="0" y="10728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2400"/>
            </a:p>
          </p:txBody>
        </p:sp>
        <p:sp>
          <p:nvSpPr>
            <p:cNvPr id="19" name="Freeform 627">
              <a:extLst>
                <a:ext uri="{FF2B5EF4-FFF2-40B4-BE49-F238E27FC236}">
                  <a16:creationId xmlns:a16="http://schemas.microsoft.com/office/drawing/2014/main" id="{C1CC5D97-755B-4889-97DD-35FBF7A809EF}"/>
                </a:ext>
              </a:extLst>
            </p:cNvPr>
            <p:cNvSpPr/>
            <p:nvPr userDrawn="1"/>
          </p:nvSpPr>
          <p:spPr>
            <a:xfrm>
              <a:off x="-3" y="5427267"/>
              <a:ext cx="1857309" cy="1430733"/>
            </a:xfrm>
            <a:custGeom>
              <a:avLst/>
              <a:gdLst>
                <a:gd name="connsiteX0" fmla="*/ 0 w 1392982"/>
                <a:gd name="connsiteY0" fmla="*/ 0 h 1073050"/>
                <a:gd name="connsiteX1" fmla="*/ 1392982 w 1392982"/>
                <a:gd name="connsiteY1" fmla="*/ 670455 h 1073050"/>
                <a:gd name="connsiteX2" fmla="*/ 1199209 w 1392982"/>
                <a:gd name="connsiteY2" fmla="*/ 1073050 h 1073050"/>
                <a:gd name="connsiteX3" fmla="*/ 0 w 1392982"/>
                <a:gd name="connsiteY3" fmla="*/ 1073050 h 1073050"/>
                <a:gd name="connsiteX4" fmla="*/ 0 w 1392982"/>
                <a:gd name="connsiteY4" fmla="*/ 0 h 107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2982" h="1073050">
                  <a:moveTo>
                    <a:pt x="0" y="0"/>
                  </a:moveTo>
                  <a:lnTo>
                    <a:pt x="1392982" y="670455"/>
                  </a:lnTo>
                  <a:lnTo>
                    <a:pt x="1199209" y="1073050"/>
                  </a:lnTo>
                  <a:lnTo>
                    <a:pt x="0" y="10730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2400"/>
            </a:p>
          </p:txBody>
        </p:sp>
        <p:sp>
          <p:nvSpPr>
            <p:cNvPr id="20" name="Freeform 650">
              <a:extLst>
                <a:ext uri="{FF2B5EF4-FFF2-40B4-BE49-F238E27FC236}">
                  <a16:creationId xmlns:a16="http://schemas.microsoft.com/office/drawing/2014/main" id="{FB0C1049-DFA7-4A75-8C93-4D51C3CAFC30}"/>
                </a:ext>
              </a:extLst>
            </p:cNvPr>
            <p:cNvSpPr/>
            <p:nvPr userDrawn="1"/>
          </p:nvSpPr>
          <p:spPr>
            <a:xfrm>
              <a:off x="1862367" y="3584320"/>
              <a:ext cx="4056477" cy="3273681"/>
            </a:xfrm>
            <a:custGeom>
              <a:avLst/>
              <a:gdLst>
                <a:gd name="connsiteX0" fmla="*/ 988527 w 3042358"/>
                <a:gd name="connsiteY0" fmla="*/ 0 h 2455261"/>
                <a:gd name="connsiteX1" fmla="*/ 3042358 w 3042358"/>
                <a:gd name="connsiteY1" fmla="*/ 988527 h 2455261"/>
                <a:gd name="connsiteX2" fmla="*/ 2336405 w 3042358"/>
                <a:gd name="connsiteY2" fmla="*/ 2455261 h 2455261"/>
                <a:gd name="connsiteX3" fmla="*/ 834039 w 3042358"/>
                <a:gd name="connsiteY3" fmla="*/ 2455261 h 2455261"/>
                <a:gd name="connsiteX4" fmla="*/ 0 w 3042358"/>
                <a:gd name="connsiteY4" fmla="*/ 2053830 h 2455261"/>
                <a:gd name="connsiteX5" fmla="*/ 988527 w 3042358"/>
                <a:gd name="connsiteY5" fmla="*/ 0 h 2455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2358" h="2455261">
                  <a:moveTo>
                    <a:pt x="988527" y="0"/>
                  </a:moveTo>
                  <a:lnTo>
                    <a:pt x="3042358" y="988527"/>
                  </a:lnTo>
                  <a:lnTo>
                    <a:pt x="2336405" y="2455261"/>
                  </a:lnTo>
                  <a:lnTo>
                    <a:pt x="834039" y="2455261"/>
                  </a:lnTo>
                  <a:lnTo>
                    <a:pt x="0" y="2053830"/>
                  </a:lnTo>
                  <a:lnTo>
                    <a:pt x="988527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2400"/>
            </a:p>
          </p:txBody>
        </p:sp>
        <p:sp>
          <p:nvSpPr>
            <p:cNvPr id="21" name="Freeform 644">
              <a:extLst>
                <a:ext uri="{FF2B5EF4-FFF2-40B4-BE49-F238E27FC236}">
                  <a16:creationId xmlns:a16="http://schemas.microsoft.com/office/drawing/2014/main" id="{A2238630-F32B-4AF0-B05D-70B9D591BF8D}"/>
                </a:ext>
              </a:extLst>
            </p:cNvPr>
            <p:cNvSpPr/>
            <p:nvPr userDrawn="1"/>
          </p:nvSpPr>
          <p:spPr>
            <a:xfrm>
              <a:off x="3284751" y="5604845"/>
              <a:ext cx="3206795" cy="1253156"/>
            </a:xfrm>
            <a:custGeom>
              <a:avLst/>
              <a:gdLst>
                <a:gd name="connsiteX0" fmla="*/ 452366 w 2405096"/>
                <a:gd name="connsiteY0" fmla="*/ 0 h 939867"/>
                <a:gd name="connsiteX1" fmla="*/ 2405096 w 2405096"/>
                <a:gd name="connsiteY1" fmla="*/ 939867 h 939867"/>
                <a:gd name="connsiteX2" fmla="*/ 0 w 2405096"/>
                <a:gd name="connsiteY2" fmla="*/ 939867 h 939867"/>
                <a:gd name="connsiteX3" fmla="*/ 452366 w 2405096"/>
                <a:gd name="connsiteY3" fmla="*/ 0 h 939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05096" h="939867">
                  <a:moveTo>
                    <a:pt x="452366" y="0"/>
                  </a:moveTo>
                  <a:lnTo>
                    <a:pt x="2405096" y="939867"/>
                  </a:lnTo>
                  <a:lnTo>
                    <a:pt x="0" y="939867"/>
                  </a:lnTo>
                  <a:lnTo>
                    <a:pt x="452366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2400"/>
            </a:p>
          </p:txBody>
        </p:sp>
        <p:sp>
          <p:nvSpPr>
            <p:cNvPr id="22" name="Freeform 656">
              <a:extLst>
                <a:ext uri="{FF2B5EF4-FFF2-40B4-BE49-F238E27FC236}">
                  <a16:creationId xmlns:a16="http://schemas.microsoft.com/office/drawing/2014/main" id="{04A57ADF-0DFB-4EFF-8CA2-F8DBA82ADC84}"/>
                </a:ext>
              </a:extLst>
            </p:cNvPr>
            <p:cNvSpPr/>
            <p:nvPr userDrawn="1"/>
          </p:nvSpPr>
          <p:spPr>
            <a:xfrm>
              <a:off x="1592843" y="6317360"/>
              <a:ext cx="1383488" cy="540641"/>
            </a:xfrm>
            <a:custGeom>
              <a:avLst/>
              <a:gdLst>
                <a:gd name="connsiteX0" fmla="*/ 195162 w 1037616"/>
                <a:gd name="connsiteY0" fmla="*/ 0 h 405481"/>
                <a:gd name="connsiteX1" fmla="*/ 1037616 w 1037616"/>
                <a:gd name="connsiteY1" fmla="*/ 405481 h 405481"/>
                <a:gd name="connsiteX2" fmla="*/ 0 w 1037616"/>
                <a:gd name="connsiteY2" fmla="*/ 405481 h 405481"/>
                <a:gd name="connsiteX3" fmla="*/ 195162 w 1037616"/>
                <a:gd name="connsiteY3" fmla="*/ 0 h 405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7616" h="405481">
                  <a:moveTo>
                    <a:pt x="195162" y="0"/>
                  </a:moveTo>
                  <a:lnTo>
                    <a:pt x="1037616" y="405481"/>
                  </a:lnTo>
                  <a:lnTo>
                    <a:pt x="0" y="405481"/>
                  </a:lnTo>
                  <a:lnTo>
                    <a:pt x="195162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2400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F2B28E1C-8C65-4F3B-ACEC-CBAE5BB23AF5}"/>
              </a:ext>
            </a:extLst>
          </p:cNvPr>
          <p:cNvSpPr/>
          <p:nvPr userDrawn="1"/>
        </p:nvSpPr>
        <p:spPr>
          <a:xfrm>
            <a:off x="11675038" y="6516656"/>
            <a:ext cx="3962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FF024B4E-E57D-4384-840C-CDAC520ADFF7}" type="slidenum">
              <a:rPr lang="id-ID" sz="1200" b="0" smtClean="0">
                <a:solidFill>
                  <a:schemeClr val="bg1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pPr algn="ctr"/>
              <a:t>‹#›</a:t>
            </a:fld>
            <a:endParaRPr lang="id-ID" sz="1200" b="0">
              <a:solidFill>
                <a:schemeClr val="bg1"/>
              </a:solidFill>
              <a:latin typeface="Poppins" panose="00000500000000000000" pitchFamily="2" charset="0"/>
              <a:ea typeface="Open Sans" panose="020B0606030504020204" pitchFamily="34" charset="0"/>
              <a:cs typeface="Poppins" panose="00000500000000000000" pitchFamily="2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6647E7A-E8E5-4000-9AFA-2C2584AB9A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36200" y="6593242"/>
            <a:ext cx="1295400" cy="200025"/>
          </a:xfrm>
          <a:prstGeom prst="rect">
            <a:avLst/>
          </a:prstGeom>
        </p:spPr>
      </p:pic>
      <p:sp>
        <p:nvSpPr>
          <p:cNvPr id="25" name="Freeform: Shape 12">
            <a:extLst>
              <a:ext uri="{FF2B5EF4-FFF2-40B4-BE49-F238E27FC236}">
                <a16:creationId xmlns:a16="http://schemas.microsoft.com/office/drawing/2014/main" id="{7A5165D5-207E-43DC-A70E-6447D3E37971}"/>
              </a:ext>
            </a:extLst>
          </p:cNvPr>
          <p:cNvSpPr/>
          <p:nvPr userDrawn="1"/>
        </p:nvSpPr>
        <p:spPr>
          <a:xfrm flipV="1">
            <a:off x="0" y="0"/>
            <a:ext cx="3251200" cy="6858000"/>
          </a:xfrm>
          <a:custGeom>
            <a:avLst/>
            <a:gdLst>
              <a:gd name="connsiteX0" fmla="*/ 2959100 w 9817100"/>
              <a:gd name="connsiteY0" fmla="*/ 0 h 6858000"/>
              <a:gd name="connsiteX1" fmla="*/ 0 w 9817100"/>
              <a:gd name="connsiteY1" fmla="*/ 0 h 6858000"/>
              <a:gd name="connsiteX2" fmla="*/ 0 w 9817100"/>
              <a:gd name="connsiteY2" fmla="*/ 6858000 h 6858000"/>
              <a:gd name="connsiteX3" fmla="*/ 2959100 w 9817100"/>
              <a:gd name="connsiteY3" fmla="*/ 6858000 h 6858000"/>
              <a:gd name="connsiteX4" fmla="*/ 9817100 w 98171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17100" h="6858000">
                <a:moveTo>
                  <a:pt x="2959100" y="0"/>
                </a:moveTo>
                <a:lnTo>
                  <a:pt x="0" y="0"/>
                </a:lnTo>
                <a:lnTo>
                  <a:pt x="0" y="6858000"/>
                </a:lnTo>
                <a:lnTo>
                  <a:pt x="2959100" y="6858000"/>
                </a:lnTo>
                <a:lnTo>
                  <a:pt x="9817100" y="6858000"/>
                </a:lnTo>
                <a:close/>
              </a:path>
            </a:pathLst>
          </a:custGeom>
          <a:solidFill>
            <a:srgbClr val="77BC1F">
              <a:alpha val="9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E562E458-1929-435D-8552-80120FBC68E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73572" y="1973456"/>
            <a:ext cx="7322903" cy="4913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6BAD23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Title Here</a:t>
            </a:r>
            <a:endParaRPr lang="en-IN"/>
          </a:p>
        </p:txBody>
      </p: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5FE7721E-0881-44B1-9C3B-0E38D94E70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8064" y="1394663"/>
            <a:ext cx="7322903" cy="4913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Edit Section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751665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17b- Top Half Dark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727CD6B-13EF-410C-BEA7-4472FB4BE845}"/>
              </a:ext>
            </a:extLst>
          </p:cNvPr>
          <p:cNvSpPr/>
          <p:nvPr userDrawn="1"/>
        </p:nvSpPr>
        <p:spPr>
          <a:xfrm>
            <a:off x="0" y="0"/>
            <a:ext cx="12192000" cy="38182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54328F9-F202-4A60-85C0-A3B0A5F7F64C}"/>
              </a:ext>
            </a:extLst>
          </p:cNvPr>
          <p:cNvSpPr/>
          <p:nvPr userDrawn="1"/>
        </p:nvSpPr>
        <p:spPr>
          <a:xfrm>
            <a:off x="5549901" y="420924"/>
            <a:ext cx="6291116" cy="5878276"/>
          </a:xfrm>
          <a:prstGeom prst="roundRect">
            <a:avLst>
              <a:gd name="adj" fmla="val 5175"/>
            </a:avLst>
          </a:prstGeom>
          <a:solidFill>
            <a:schemeClr val="bg1"/>
          </a:solidFill>
          <a:ln>
            <a:noFill/>
          </a:ln>
          <a:effectLst>
            <a:outerShdw blurRad="558800" dist="431800" dir="2700000" sx="94000" sy="94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C009CE57-F218-45F2-A6FE-A527846DC27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800725" y="647700"/>
            <a:ext cx="5819775" cy="5476875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SzPct val="125000"/>
              <a:buFont typeface="Arial" panose="020B0604020202020204" pitchFamily="34" charset="0"/>
              <a:buChar char="•"/>
              <a:defRPr sz="1400">
                <a:solidFill>
                  <a:srgbClr val="091148"/>
                </a:solidFill>
              </a:defRPr>
            </a:lvl1pPr>
            <a:lvl2pPr marL="180975" indent="-180975">
              <a:lnSpc>
                <a:spcPct val="100000"/>
              </a:lnSpc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25000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2pPr>
            <a:lvl3pPr marL="447675" indent="-180975">
              <a:lnSpc>
                <a:spcPct val="100000"/>
              </a:lnSpc>
              <a:spcBef>
                <a:spcPts val="300"/>
              </a:spcBef>
              <a:buSzPct val="75000"/>
              <a:buFont typeface="Courier New" panose="02070309020205020404" pitchFamily="49" charset="0"/>
              <a:buChar char="o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3pPr>
            <a:lvl4pPr marL="714375" indent="-17145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lang="en-US" sz="13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4pPr>
            <a:lvl5pPr marL="990600" indent="-180975">
              <a:lnSpc>
                <a:spcPct val="10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Roboto Light" panose="02000000000000000000" pitchFamily="2" charset="0"/>
              <a:buChar char="-"/>
              <a:defRPr lang="en-IN" sz="1200" kern="1200" dirty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Body text 14 point Roboto Light</a:t>
            </a:r>
          </a:p>
          <a:p>
            <a:pPr lvl="1"/>
            <a:r>
              <a:rPr lang="en-US"/>
              <a:t>First bullet 14 point Roboto Light (Body)</a:t>
            </a:r>
          </a:p>
          <a:p>
            <a:pPr lvl="2"/>
            <a:r>
              <a:rPr lang="en-US"/>
              <a:t>Second bullet 14 point Roboto Light (Body)</a:t>
            </a:r>
          </a:p>
          <a:p>
            <a:pPr lvl="3"/>
            <a:r>
              <a:rPr lang="en-US"/>
              <a:t>Third bullet 13 point Roboto Light (Body)</a:t>
            </a:r>
          </a:p>
          <a:p>
            <a:pPr lvl="4"/>
            <a:r>
              <a:rPr lang="en-US"/>
              <a:t>Fourth bullet 12 point Roboto Light (Body)</a:t>
            </a:r>
            <a:endParaRPr lang="en-IN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1A5D71B-F0ED-4511-9644-5548A9A3D71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2000" y="2093063"/>
            <a:ext cx="4000500" cy="40005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</p:spPr>
        <p:txBody>
          <a:bodyPr/>
          <a:lstStyle/>
          <a:p>
            <a:endParaRPr lang="en-IN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2C118D48-AAFF-42E1-A8DF-A61328FE30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983" y="681489"/>
            <a:ext cx="4382943" cy="606424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to edit master title style </a:t>
            </a:r>
            <a:r>
              <a:rPr lang="en-US" err="1"/>
              <a:t>poppins</a:t>
            </a:r>
            <a:endParaRPr lang="en-IN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CA8F8B0-0C42-4799-8C7B-CF2FB97E0FFC}"/>
              </a:ext>
            </a:extLst>
          </p:cNvPr>
          <p:cNvSpPr/>
          <p:nvPr userDrawn="1"/>
        </p:nvSpPr>
        <p:spPr>
          <a:xfrm>
            <a:off x="1" y="674917"/>
            <a:ext cx="95249" cy="5048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146117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17c- Top Half Dark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727CD6B-13EF-410C-BEA7-4472FB4BE845}"/>
              </a:ext>
            </a:extLst>
          </p:cNvPr>
          <p:cNvSpPr/>
          <p:nvPr userDrawn="1"/>
        </p:nvSpPr>
        <p:spPr>
          <a:xfrm>
            <a:off x="0" y="0"/>
            <a:ext cx="12192000" cy="38182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54328F9-F202-4A60-85C0-A3B0A5F7F64C}"/>
              </a:ext>
            </a:extLst>
          </p:cNvPr>
          <p:cNvSpPr/>
          <p:nvPr userDrawn="1"/>
        </p:nvSpPr>
        <p:spPr>
          <a:xfrm>
            <a:off x="5549901" y="420924"/>
            <a:ext cx="6291116" cy="5878276"/>
          </a:xfrm>
          <a:prstGeom prst="roundRect">
            <a:avLst>
              <a:gd name="adj" fmla="val 5175"/>
            </a:avLst>
          </a:prstGeom>
          <a:solidFill>
            <a:schemeClr val="bg1"/>
          </a:solidFill>
          <a:ln>
            <a:noFill/>
          </a:ln>
          <a:effectLst>
            <a:outerShdw blurRad="558800" dist="431800" dir="2700000" sx="94000" sy="94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C009CE57-F218-45F2-A6FE-A527846DC27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800725" y="3326071"/>
            <a:ext cx="5819775" cy="2798503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SzPct val="125000"/>
              <a:buFont typeface="Arial" panose="020B0604020202020204" pitchFamily="34" charset="0"/>
              <a:buChar char="•"/>
              <a:defRPr sz="1400">
                <a:solidFill>
                  <a:srgbClr val="091148"/>
                </a:solidFill>
              </a:defRPr>
            </a:lvl1pPr>
            <a:lvl2pPr marL="180975" indent="-180975">
              <a:lnSpc>
                <a:spcPct val="100000"/>
              </a:lnSpc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25000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2pPr>
            <a:lvl3pPr marL="447675" indent="-180975">
              <a:lnSpc>
                <a:spcPct val="100000"/>
              </a:lnSpc>
              <a:spcBef>
                <a:spcPts val="300"/>
              </a:spcBef>
              <a:buSzPct val="75000"/>
              <a:buFont typeface="Courier New" panose="02070309020205020404" pitchFamily="49" charset="0"/>
              <a:buChar char="o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3pPr>
            <a:lvl4pPr marL="714375" indent="-17145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lang="en-US" sz="13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4pPr>
            <a:lvl5pPr marL="990600" indent="-180975">
              <a:lnSpc>
                <a:spcPct val="10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Roboto Light" panose="02000000000000000000" pitchFamily="2" charset="0"/>
              <a:buChar char="-"/>
              <a:defRPr lang="en-IN" sz="1200" kern="1200" dirty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Body text 14 point Roboto Light</a:t>
            </a:r>
          </a:p>
          <a:p>
            <a:pPr lvl="1"/>
            <a:r>
              <a:rPr lang="en-US"/>
              <a:t>First bullet 14 point Roboto Light (Body)</a:t>
            </a:r>
          </a:p>
          <a:p>
            <a:pPr lvl="2"/>
            <a:r>
              <a:rPr lang="en-US"/>
              <a:t>Second bullet 14 point Roboto Light (Body)</a:t>
            </a:r>
          </a:p>
          <a:p>
            <a:pPr lvl="3"/>
            <a:r>
              <a:rPr lang="en-US"/>
              <a:t>Third bullet 13 point Roboto Light (Body)</a:t>
            </a:r>
          </a:p>
          <a:p>
            <a:pPr lvl="4"/>
            <a:r>
              <a:rPr lang="en-US"/>
              <a:t>Fourth bullet 12 point Roboto Light (Body)</a:t>
            </a:r>
            <a:endParaRPr lang="en-IN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1A5D71B-F0ED-4511-9644-5548A9A3D71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2000" y="2093063"/>
            <a:ext cx="4000500" cy="40005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</p:spPr>
        <p:txBody>
          <a:bodyPr/>
          <a:lstStyle/>
          <a:p>
            <a:endParaRPr lang="en-IN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8EAB961-BC21-4623-91BD-C5DC54044480}"/>
              </a:ext>
            </a:extLst>
          </p:cNvPr>
          <p:cNvCxnSpPr>
            <a:cxnSpLocks/>
          </p:cNvCxnSpPr>
          <p:nvPr userDrawn="1"/>
        </p:nvCxnSpPr>
        <p:spPr>
          <a:xfrm>
            <a:off x="6096000" y="3000938"/>
            <a:ext cx="5101664" cy="20165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3">
            <a:extLst>
              <a:ext uri="{FF2B5EF4-FFF2-40B4-BE49-F238E27FC236}">
                <a16:creationId xmlns:a16="http://schemas.microsoft.com/office/drawing/2014/main" id="{F525B539-3923-4392-9E99-502F97A3FE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983" y="681489"/>
            <a:ext cx="4382943" cy="606424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to edit master title style </a:t>
            </a:r>
            <a:r>
              <a:rPr lang="en-US" err="1"/>
              <a:t>poppins</a:t>
            </a:r>
            <a:endParaRPr lang="en-IN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EBFED0-F080-404A-8630-E5D74AA51F4E}"/>
              </a:ext>
            </a:extLst>
          </p:cNvPr>
          <p:cNvSpPr/>
          <p:nvPr userDrawn="1"/>
        </p:nvSpPr>
        <p:spPr>
          <a:xfrm>
            <a:off x="1" y="674917"/>
            <a:ext cx="95249" cy="5048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27009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17d- Top Half Dark With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727CD6B-13EF-410C-BEA7-4472FB4BE845}"/>
              </a:ext>
            </a:extLst>
          </p:cNvPr>
          <p:cNvSpPr/>
          <p:nvPr userDrawn="1"/>
        </p:nvSpPr>
        <p:spPr>
          <a:xfrm>
            <a:off x="0" y="0"/>
            <a:ext cx="12192000" cy="38182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54328F9-F202-4A60-85C0-A3B0A5F7F64C}"/>
              </a:ext>
            </a:extLst>
          </p:cNvPr>
          <p:cNvSpPr/>
          <p:nvPr userDrawn="1"/>
        </p:nvSpPr>
        <p:spPr>
          <a:xfrm>
            <a:off x="5549901" y="420924"/>
            <a:ext cx="6291116" cy="5878276"/>
          </a:xfrm>
          <a:prstGeom prst="roundRect">
            <a:avLst>
              <a:gd name="adj" fmla="val 5175"/>
            </a:avLst>
          </a:prstGeom>
          <a:solidFill>
            <a:schemeClr val="bg1"/>
          </a:solidFill>
          <a:ln>
            <a:noFill/>
          </a:ln>
          <a:effectLst>
            <a:outerShdw blurRad="558800" dist="431800" dir="2700000" sx="94000" sy="94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C009CE57-F218-45F2-A6FE-A527846DC27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800725" y="3610765"/>
            <a:ext cx="5819775" cy="2264754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SzPct val="125000"/>
              <a:buFont typeface="Arial" panose="020B0604020202020204" pitchFamily="34" charset="0"/>
              <a:buChar char="•"/>
              <a:defRPr sz="1400">
                <a:solidFill>
                  <a:srgbClr val="091148"/>
                </a:solidFill>
              </a:defRPr>
            </a:lvl1pPr>
            <a:lvl2pPr marL="180975" indent="-180975">
              <a:lnSpc>
                <a:spcPct val="100000"/>
              </a:lnSpc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25000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2pPr>
            <a:lvl3pPr marL="447675" indent="-180975">
              <a:lnSpc>
                <a:spcPct val="100000"/>
              </a:lnSpc>
              <a:spcBef>
                <a:spcPts val="300"/>
              </a:spcBef>
              <a:buSzPct val="75000"/>
              <a:buFont typeface="Courier New" panose="02070309020205020404" pitchFamily="49" charset="0"/>
              <a:buChar char="o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3pPr>
            <a:lvl4pPr marL="714375" indent="-17145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lang="en-US" sz="13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4pPr>
            <a:lvl5pPr marL="990600" indent="-180975">
              <a:lnSpc>
                <a:spcPct val="10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Roboto Light" panose="02000000000000000000" pitchFamily="2" charset="0"/>
              <a:buChar char="-"/>
              <a:defRPr lang="en-IN" sz="1200" kern="1200" dirty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Body text 14 point Roboto Light</a:t>
            </a:r>
          </a:p>
          <a:p>
            <a:pPr lvl="1"/>
            <a:r>
              <a:rPr lang="en-US"/>
              <a:t>First bullet 14 point Roboto Light (Body)</a:t>
            </a:r>
          </a:p>
          <a:p>
            <a:pPr lvl="2"/>
            <a:r>
              <a:rPr lang="en-US"/>
              <a:t>Second bullet 14 point Roboto Light (Body)</a:t>
            </a:r>
          </a:p>
          <a:p>
            <a:pPr lvl="3"/>
            <a:r>
              <a:rPr lang="en-US"/>
              <a:t>Third bullet 13 point Roboto Light (Body)</a:t>
            </a:r>
          </a:p>
          <a:p>
            <a:pPr lvl="4"/>
            <a:r>
              <a:rPr lang="en-US"/>
              <a:t>Fourth bullet 12 point Roboto Light (Body)</a:t>
            </a:r>
            <a:endParaRPr lang="en-IN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1A5D71B-F0ED-4511-9644-5548A9A3D71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2000" y="2093063"/>
            <a:ext cx="4000500" cy="40005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</p:spPr>
        <p:txBody>
          <a:bodyPr/>
          <a:lstStyle/>
          <a:p>
            <a:endParaRPr lang="en-IN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8EAB961-BC21-4623-91BD-C5DC54044480}"/>
              </a:ext>
            </a:extLst>
          </p:cNvPr>
          <p:cNvCxnSpPr>
            <a:cxnSpLocks/>
          </p:cNvCxnSpPr>
          <p:nvPr userDrawn="1"/>
        </p:nvCxnSpPr>
        <p:spPr>
          <a:xfrm>
            <a:off x="6096000" y="3227071"/>
            <a:ext cx="5101664" cy="20165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9626015-7498-4DE6-A24B-BE9AB7C89CC4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5800725" y="561559"/>
            <a:ext cx="5819775" cy="2264753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SzPct val="125000"/>
              <a:buFont typeface="Arial" panose="020B0604020202020204" pitchFamily="34" charset="0"/>
              <a:buChar char="•"/>
              <a:defRPr sz="1400">
                <a:solidFill>
                  <a:srgbClr val="091148"/>
                </a:solidFill>
              </a:defRPr>
            </a:lvl1pPr>
            <a:lvl2pPr marL="180975" indent="-180975">
              <a:lnSpc>
                <a:spcPct val="100000"/>
              </a:lnSpc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25000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2pPr>
            <a:lvl3pPr marL="447675" indent="-180975">
              <a:lnSpc>
                <a:spcPct val="100000"/>
              </a:lnSpc>
              <a:spcBef>
                <a:spcPts val="300"/>
              </a:spcBef>
              <a:buSzPct val="75000"/>
              <a:buFont typeface="Courier New" panose="02070309020205020404" pitchFamily="49" charset="0"/>
              <a:buChar char="o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3pPr>
            <a:lvl4pPr marL="714375" indent="-17145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lang="en-US" sz="13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4pPr>
            <a:lvl5pPr marL="990600" indent="-180975">
              <a:lnSpc>
                <a:spcPct val="10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Roboto Light" panose="02000000000000000000" pitchFamily="2" charset="0"/>
              <a:buChar char="-"/>
              <a:defRPr lang="en-IN" sz="1200" kern="1200" dirty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Body text 14 point Roboto Light</a:t>
            </a:r>
          </a:p>
          <a:p>
            <a:pPr lvl="1"/>
            <a:r>
              <a:rPr lang="en-US"/>
              <a:t>First bullet 14 point Roboto Light (Body)</a:t>
            </a:r>
          </a:p>
          <a:p>
            <a:pPr lvl="2"/>
            <a:r>
              <a:rPr lang="en-US"/>
              <a:t>Second bullet 14 point Roboto Light (Body)</a:t>
            </a:r>
          </a:p>
          <a:p>
            <a:pPr lvl="3"/>
            <a:r>
              <a:rPr lang="en-US"/>
              <a:t>Third bullet 13 point Roboto Light (Body)</a:t>
            </a:r>
          </a:p>
          <a:p>
            <a:pPr lvl="4"/>
            <a:r>
              <a:rPr lang="en-US"/>
              <a:t>Fourth bullet 12 point Roboto Light (Body)</a:t>
            </a:r>
            <a:endParaRPr lang="en-IN"/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37A38C97-099C-4AF2-896A-4B650923A8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983" y="681489"/>
            <a:ext cx="4382943" cy="606424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to edit master title style </a:t>
            </a:r>
            <a:r>
              <a:rPr lang="en-US" err="1"/>
              <a:t>poppins</a:t>
            </a:r>
            <a:endParaRPr lang="en-IN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BB5DF20-FAA9-4C02-9C52-72B925C9E882}"/>
              </a:ext>
            </a:extLst>
          </p:cNvPr>
          <p:cNvSpPr/>
          <p:nvPr userDrawn="1"/>
        </p:nvSpPr>
        <p:spPr>
          <a:xfrm>
            <a:off x="1" y="674917"/>
            <a:ext cx="95249" cy="5048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57378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17e- Top Half Dark With 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727CD6B-13EF-410C-BEA7-4472FB4BE845}"/>
              </a:ext>
            </a:extLst>
          </p:cNvPr>
          <p:cNvSpPr/>
          <p:nvPr userDrawn="1"/>
        </p:nvSpPr>
        <p:spPr>
          <a:xfrm>
            <a:off x="0" y="0"/>
            <a:ext cx="12192000" cy="38182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54328F9-F202-4A60-85C0-A3B0A5F7F64C}"/>
              </a:ext>
            </a:extLst>
          </p:cNvPr>
          <p:cNvSpPr/>
          <p:nvPr userDrawn="1"/>
        </p:nvSpPr>
        <p:spPr>
          <a:xfrm>
            <a:off x="5549901" y="420924"/>
            <a:ext cx="6291116" cy="5878276"/>
          </a:xfrm>
          <a:prstGeom prst="roundRect">
            <a:avLst>
              <a:gd name="adj" fmla="val 5175"/>
            </a:avLst>
          </a:prstGeom>
          <a:solidFill>
            <a:schemeClr val="bg1"/>
          </a:solidFill>
          <a:ln>
            <a:noFill/>
          </a:ln>
          <a:effectLst>
            <a:outerShdw blurRad="558800" dist="431800" dir="2700000" sx="94000" sy="94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C009CE57-F218-45F2-A6FE-A527846DC27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800725" y="647700"/>
            <a:ext cx="5819775" cy="5476875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SzPct val="125000"/>
              <a:buFont typeface="Arial" panose="020B0604020202020204" pitchFamily="34" charset="0"/>
              <a:buChar char="•"/>
              <a:defRPr sz="1400">
                <a:solidFill>
                  <a:srgbClr val="091148"/>
                </a:solidFill>
              </a:defRPr>
            </a:lvl1pPr>
            <a:lvl2pPr marL="180975" indent="-180975">
              <a:lnSpc>
                <a:spcPct val="100000"/>
              </a:lnSpc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25000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2pPr>
            <a:lvl3pPr marL="447675" indent="-180975">
              <a:lnSpc>
                <a:spcPct val="100000"/>
              </a:lnSpc>
              <a:spcBef>
                <a:spcPts val="300"/>
              </a:spcBef>
              <a:buSzPct val="75000"/>
              <a:buFont typeface="Courier New" panose="02070309020205020404" pitchFamily="49" charset="0"/>
              <a:buChar char="o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3pPr>
            <a:lvl4pPr marL="714375" indent="-17145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lang="en-US" sz="13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4pPr>
            <a:lvl5pPr marL="990600" indent="-180975">
              <a:lnSpc>
                <a:spcPct val="10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Roboto Light" panose="02000000000000000000" pitchFamily="2" charset="0"/>
              <a:buChar char="-"/>
              <a:defRPr lang="en-IN" sz="1200" kern="1200" dirty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Body text 14 point Roboto Light</a:t>
            </a:r>
          </a:p>
          <a:p>
            <a:pPr lvl="1"/>
            <a:r>
              <a:rPr lang="en-US"/>
              <a:t>First bullet 14 point Roboto Light (Body)</a:t>
            </a:r>
          </a:p>
          <a:p>
            <a:pPr lvl="2"/>
            <a:r>
              <a:rPr lang="en-US"/>
              <a:t>Second bullet 14 point Roboto Light (Body)</a:t>
            </a:r>
          </a:p>
          <a:p>
            <a:pPr lvl="3"/>
            <a:r>
              <a:rPr lang="en-US"/>
              <a:t>Third bullet 13 point Roboto Light (Body)</a:t>
            </a:r>
          </a:p>
          <a:p>
            <a:pPr lvl="4"/>
            <a:r>
              <a:rPr lang="en-US"/>
              <a:t>Fourth bullet 12 point Roboto Light (Body)</a:t>
            </a:r>
            <a:endParaRPr lang="en-IN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7FE157DF-C15D-4B26-AC29-C0728C32F18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71621" y="2002064"/>
            <a:ext cx="4827298" cy="1426936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SzPct val="125000"/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  <a:lvl2pPr marL="180975" indent="-180975">
              <a:lnSpc>
                <a:spcPct val="100000"/>
              </a:lnSpc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25000"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447675" indent="-180975">
              <a:lnSpc>
                <a:spcPct val="100000"/>
              </a:lnSpc>
              <a:spcBef>
                <a:spcPts val="300"/>
              </a:spcBef>
              <a:buSzPct val="75000"/>
              <a:buFont typeface="Courier New" panose="02070309020205020404" pitchFamily="49" charset="0"/>
              <a:buChar char="o"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714375" indent="-17145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lang="en-US" sz="13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990600" indent="-180975">
              <a:lnSpc>
                <a:spcPct val="10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Roboto Light" panose="02000000000000000000" pitchFamily="2" charset="0"/>
              <a:buChar char="-"/>
              <a:defRPr lang="en-IN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Body text 14 point Roboto Light</a:t>
            </a:r>
          </a:p>
          <a:p>
            <a:pPr lvl="1"/>
            <a:r>
              <a:rPr lang="en-US"/>
              <a:t>First bullet 14 point Roboto Light (Body)</a:t>
            </a:r>
          </a:p>
          <a:p>
            <a:pPr lvl="2"/>
            <a:r>
              <a:rPr lang="en-US"/>
              <a:t>Second bullet 14 point Roboto Light (Body)</a:t>
            </a:r>
          </a:p>
          <a:p>
            <a:pPr lvl="3"/>
            <a:r>
              <a:rPr lang="en-US"/>
              <a:t>Third bullet 13 point Roboto Light (Body)</a:t>
            </a:r>
          </a:p>
          <a:p>
            <a:pPr lvl="4"/>
            <a:r>
              <a:rPr lang="en-US"/>
              <a:t>Fourth bullet 12 point Roboto Light (Body)</a:t>
            </a:r>
            <a:endParaRPr lang="en-IN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1B5C703A-97EE-43BC-9702-B578FE9A1CB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71621" y="4029527"/>
            <a:ext cx="4827298" cy="1426936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SzPct val="125000"/>
              <a:buFont typeface="Arial" panose="020B0604020202020204" pitchFamily="34" charset="0"/>
              <a:buChar char="•"/>
              <a:defRPr sz="1400">
                <a:solidFill>
                  <a:srgbClr val="091148"/>
                </a:solidFill>
              </a:defRPr>
            </a:lvl1pPr>
            <a:lvl2pPr marL="180975" indent="-180975">
              <a:lnSpc>
                <a:spcPct val="100000"/>
              </a:lnSpc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25000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2pPr>
            <a:lvl3pPr marL="447675" indent="-180975">
              <a:lnSpc>
                <a:spcPct val="100000"/>
              </a:lnSpc>
              <a:spcBef>
                <a:spcPts val="300"/>
              </a:spcBef>
              <a:buSzPct val="75000"/>
              <a:buFont typeface="Courier New" panose="02070309020205020404" pitchFamily="49" charset="0"/>
              <a:buChar char="o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3pPr>
            <a:lvl4pPr marL="714375" indent="-17145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lang="en-US" sz="13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4pPr>
            <a:lvl5pPr marL="990600" indent="-180975">
              <a:lnSpc>
                <a:spcPct val="10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Roboto Light" panose="02000000000000000000" pitchFamily="2" charset="0"/>
              <a:buChar char="-"/>
              <a:defRPr lang="en-IN" sz="1200" kern="1200" dirty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Body text 14 point Roboto Light</a:t>
            </a:r>
          </a:p>
          <a:p>
            <a:pPr lvl="1"/>
            <a:r>
              <a:rPr lang="en-US"/>
              <a:t>First bullet 14 point Roboto Light (Body)</a:t>
            </a:r>
          </a:p>
          <a:p>
            <a:pPr lvl="2"/>
            <a:r>
              <a:rPr lang="en-US"/>
              <a:t>Second bullet 14 point Roboto Light (Body)</a:t>
            </a:r>
          </a:p>
          <a:p>
            <a:pPr lvl="3"/>
            <a:r>
              <a:rPr lang="en-US"/>
              <a:t>Third bullet 13 point Roboto Light (Body)</a:t>
            </a:r>
          </a:p>
          <a:p>
            <a:pPr lvl="4"/>
            <a:r>
              <a:rPr lang="en-US"/>
              <a:t>Fourth bullet 12 point Roboto Light (Body)</a:t>
            </a:r>
            <a:endParaRPr lang="en-IN"/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C9745AB7-8EDA-47F8-88DA-304A35C579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983" y="681489"/>
            <a:ext cx="4382943" cy="606424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to edit master title style </a:t>
            </a:r>
            <a:r>
              <a:rPr lang="en-US" err="1"/>
              <a:t>poppins</a:t>
            </a:r>
            <a:endParaRPr lang="en-IN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87511A-EA79-422A-90F8-E2BDD28379EF}"/>
              </a:ext>
            </a:extLst>
          </p:cNvPr>
          <p:cNvSpPr/>
          <p:nvPr userDrawn="1"/>
        </p:nvSpPr>
        <p:spPr>
          <a:xfrm>
            <a:off x="1" y="674917"/>
            <a:ext cx="95249" cy="5048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182894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18a - Dark Header Whit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750964E-589B-4FC4-AC6D-CF474F058B4C}"/>
              </a:ext>
            </a:extLst>
          </p:cNvPr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376184B-30EA-4313-8E72-70174BFEDCD2}"/>
              </a:ext>
            </a:extLst>
          </p:cNvPr>
          <p:cNvSpPr/>
          <p:nvPr userDrawn="1"/>
        </p:nvSpPr>
        <p:spPr>
          <a:xfrm>
            <a:off x="363057" y="1465942"/>
            <a:ext cx="11394834" cy="4909457"/>
          </a:xfrm>
          <a:prstGeom prst="roundRect">
            <a:avLst>
              <a:gd name="adj" fmla="val 1286"/>
            </a:avLst>
          </a:prstGeom>
          <a:solidFill>
            <a:schemeClr val="bg1"/>
          </a:solidFill>
          <a:ln>
            <a:noFill/>
          </a:ln>
          <a:effectLst>
            <a:outerShdw blurRad="558800" dist="431800" dir="2700000" sx="94000" sy="94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217BAF4D-C7C7-46DA-9958-E7BE5FF821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983" y="681489"/>
            <a:ext cx="11526692" cy="606424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to edit master title style </a:t>
            </a:r>
            <a:r>
              <a:rPr lang="en-US" err="1"/>
              <a:t>poppins</a:t>
            </a:r>
            <a:r>
              <a:rPr lang="en-US"/>
              <a:t> 32 point</a:t>
            </a:r>
            <a:endParaRPr lang="en-IN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0CCA2A2-81A3-4229-B464-8B76B16314C3}"/>
              </a:ext>
            </a:extLst>
          </p:cNvPr>
          <p:cNvSpPr/>
          <p:nvPr userDrawn="1"/>
        </p:nvSpPr>
        <p:spPr>
          <a:xfrm>
            <a:off x="1" y="674917"/>
            <a:ext cx="95249" cy="5048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28401381-DA17-4858-A001-895CA2A0142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63137" y="1610401"/>
            <a:ext cx="11186390" cy="4665212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SzPct val="125000"/>
              <a:buFont typeface="Arial" panose="020B0604020202020204" pitchFamily="34" charset="0"/>
              <a:buChar char="•"/>
              <a:defRPr sz="1400">
                <a:solidFill>
                  <a:srgbClr val="091148"/>
                </a:solidFill>
              </a:defRPr>
            </a:lvl1pPr>
            <a:lvl2pPr marL="180975" indent="-180975">
              <a:lnSpc>
                <a:spcPct val="100000"/>
              </a:lnSpc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25000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2pPr>
            <a:lvl3pPr marL="447675" indent="-180975">
              <a:lnSpc>
                <a:spcPct val="100000"/>
              </a:lnSpc>
              <a:spcBef>
                <a:spcPts val="300"/>
              </a:spcBef>
              <a:buSzPct val="75000"/>
              <a:buFont typeface="Courier New" panose="02070309020205020404" pitchFamily="49" charset="0"/>
              <a:buChar char="o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3pPr>
            <a:lvl4pPr marL="714375" indent="-17145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lang="en-US" sz="13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4pPr>
            <a:lvl5pPr marL="990600" indent="-180975">
              <a:lnSpc>
                <a:spcPct val="10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Roboto Light" panose="02000000000000000000" pitchFamily="2" charset="0"/>
              <a:buChar char="-"/>
              <a:defRPr lang="en-IN" sz="1200" kern="1200" dirty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Body text 14 point Roboto Light</a:t>
            </a:r>
          </a:p>
          <a:p>
            <a:pPr lvl="1"/>
            <a:r>
              <a:rPr lang="en-US"/>
              <a:t>First bullet 14 point Roboto Light (Body)</a:t>
            </a:r>
          </a:p>
          <a:p>
            <a:pPr lvl="2"/>
            <a:r>
              <a:rPr lang="en-US"/>
              <a:t>Second bullet 14 point Roboto Light (Body)</a:t>
            </a:r>
          </a:p>
          <a:p>
            <a:pPr lvl="3"/>
            <a:r>
              <a:rPr lang="en-US"/>
              <a:t>Third bullet 13 point Roboto Light (Body)</a:t>
            </a:r>
          </a:p>
          <a:p>
            <a:pPr lvl="4"/>
            <a:r>
              <a:rPr lang="en-US"/>
              <a:t>Fourth bullet 12 point Roboto Light (Body)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632746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18a2 - Dark Header Whit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750964E-589B-4FC4-AC6D-CF474F058B4C}"/>
              </a:ext>
            </a:extLst>
          </p:cNvPr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376184B-30EA-4313-8E72-70174BFEDCD2}"/>
              </a:ext>
            </a:extLst>
          </p:cNvPr>
          <p:cNvSpPr/>
          <p:nvPr userDrawn="1"/>
        </p:nvSpPr>
        <p:spPr>
          <a:xfrm>
            <a:off x="363057" y="1465942"/>
            <a:ext cx="11394834" cy="4909458"/>
          </a:xfrm>
          <a:prstGeom prst="roundRect">
            <a:avLst>
              <a:gd name="adj" fmla="val 2764"/>
            </a:avLst>
          </a:prstGeom>
          <a:solidFill>
            <a:schemeClr val="bg1"/>
          </a:solidFill>
          <a:ln>
            <a:noFill/>
          </a:ln>
          <a:effectLst>
            <a:outerShdw blurRad="558800" dist="431800" dir="2700000" sx="94000" sy="94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5767538-ABEF-4BF7-88B9-C2E612AD446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04001" y="1592584"/>
            <a:ext cx="4252686" cy="3605970"/>
          </a:xfrm>
          <a:prstGeom prst="rect">
            <a:avLst/>
          </a:prstGeom>
          <a:effectLst>
            <a:outerShdw blurRad="63500" sx="101000" sy="101000" algn="ctr" rotWithShape="0">
              <a:srgbClr val="000000">
                <a:alpha val="20000"/>
              </a:srgbClr>
            </a:outerShdw>
          </a:effectLst>
        </p:spPr>
        <p:txBody>
          <a:bodyPr/>
          <a:lstStyle/>
          <a:p>
            <a:endParaRPr lang="en-IN"/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5F7C87AD-8B5E-4A32-89D9-25948DD835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983" y="681489"/>
            <a:ext cx="11526692" cy="606424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to edit master title style </a:t>
            </a:r>
            <a:r>
              <a:rPr lang="en-US" err="1"/>
              <a:t>poppins</a:t>
            </a:r>
            <a:r>
              <a:rPr lang="en-US"/>
              <a:t> 32 point</a:t>
            </a:r>
            <a:endParaRPr lang="en-IN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F97312F-6FE5-41FD-BC91-AABAE8CE68C7}"/>
              </a:ext>
            </a:extLst>
          </p:cNvPr>
          <p:cNvSpPr/>
          <p:nvPr userDrawn="1"/>
        </p:nvSpPr>
        <p:spPr>
          <a:xfrm>
            <a:off x="1" y="674917"/>
            <a:ext cx="95249" cy="5048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AD7A6AB2-1015-46B0-914B-FE629B18419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63137" y="1610401"/>
            <a:ext cx="5522913" cy="4665212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SzPct val="125000"/>
              <a:buFont typeface="Arial" panose="020B0604020202020204" pitchFamily="34" charset="0"/>
              <a:buChar char="•"/>
              <a:defRPr sz="1400">
                <a:solidFill>
                  <a:srgbClr val="091148"/>
                </a:solidFill>
              </a:defRPr>
            </a:lvl1pPr>
            <a:lvl2pPr marL="180975" indent="-180975">
              <a:lnSpc>
                <a:spcPct val="100000"/>
              </a:lnSpc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25000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2pPr>
            <a:lvl3pPr marL="447675" indent="-180975">
              <a:lnSpc>
                <a:spcPct val="100000"/>
              </a:lnSpc>
              <a:spcBef>
                <a:spcPts val="300"/>
              </a:spcBef>
              <a:buSzPct val="75000"/>
              <a:buFont typeface="Courier New" panose="02070309020205020404" pitchFamily="49" charset="0"/>
              <a:buChar char="o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3pPr>
            <a:lvl4pPr marL="714375" indent="-17145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lang="en-US" sz="13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4pPr>
            <a:lvl5pPr marL="990600" indent="-180975">
              <a:lnSpc>
                <a:spcPct val="10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Roboto Light" panose="02000000000000000000" pitchFamily="2" charset="0"/>
              <a:buChar char="-"/>
              <a:defRPr lang="en-IN" sz="1200" kern="1200" dirty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Body text 14 point Roboto Light</a:t>
            </a:r>
          </a:p>
          <a:p>
            <a:pPr lvl="1"/>
            <a:r>
              <a:rPr lang="en-US"/>
              <a:t>First bullet 14 point Roboto Light (Body)</a:t>
            </a:r>
          </a:p>
          <a:p>
            <a:pPr lvl="2"/>
            <a:r>
              <a:rPr lang="en-US"/>
              <a:t>Second bullet 14 point Roboto Light (Body)</a:t>
            </a:r>
          </a:p>
          <a:p>
            <a:pPr lvl="3"/>
            <a:r>
              <a:rPr lang="en-US"/>
              <a:t>Third bullet 13 point Roboto Light (Body)</a:t>
            </a:r>
          </a:p>
          <a:p>
            <a:pPr lvl="4"/>
            <a:r>
              <a:rPr lang="en-US"/>
              <a:t>Fourth bullet 12 point Roboto Light (Body)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157206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18b - Dark Header Whit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750964E-589B-4FC4-AC6D-CF474F058B4C}"/>
              </a:ext>
            </a:extLst>
          </p:cNvPr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376184B-30EA-4313-8E72-70174BFEDCD2}"/>
              </a:ext>
            </a:extLst>
          </p:cNvPr>
          <p:cNvSpPr/>
          <p:nvPr userDrawn="1"/>
        </p:nvSpPr>
        <p:spPr>
          <a:xfrm>
            <a:off x="363056" y="1465942"/>
            <a:ext cx="11638443" cy="4909458"/>
          </a:xfrm>
          <a:prstGeom prst="roundRect">
            <a:avLst>
              <a:gd name="adj" fmla="val 2764"/>
            </a:avLst>
          </a:prstGeom>
          <a:solidFill>
            <a:schemeClr val="bg1"/>
          </a:solidFill>
          <a:ln>
            <a:noFill/>
          </a:ln>
          <a:effectLst>
            <a:outerShdw blurRad="558800" dist="431800" dir="2700000" sx="94000" sy="94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2CFCBB6F-A164-434A-B849-AD2A722C63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983" y="681489"/>
            <a:ext cx="11526692" cy="606424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to edit master title style </a:t>
            </a:r>
            <a:r>
              <a:rPr lang="en-US" err="1"/>
              <a:t>poppins</a:t>
            </a:r>
            <a:r>
              <a:rPr lang="en-US"/>
              <a:t> 32 point</a:t>
            </a:r>
            <a:endParaRPr lang="en-IN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EF8E0B-C0DC-4EC4-94D7-1A991146B8E5}"/>
              </a:ext>
            </a:extLst>
          </p:cNvPr>
          <p:cNvSpPr/>
          <p:nvPr userDrawn="1"/>
        </p:nvSpPr>
        <p:spPr>
          <a:xfrm>
            <a:off x="1" y="674917"/>
            <a:ext cx="95249" cy="5048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EADC2280-1D10-45E2-A093-65DF2DD2895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63137" y="1610401"/>
            <a:ext cx="11186390" cy="4665212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SzPct val="125000"/>
              <a:buFont typeface="Arial" panose="020B0604020202020204" pitchFamily="34" charset="0"/>
              <a:buChar char="•"/>
              <a:defRPr sz="1400">
                <a:solidFill>
                  <a:srgbClr val="091148"/>
                </a:solidFill>
              </a:defRPr>
            </a:lvl1pPr>
            <a:lvl2pPr marL="180975" indent="-180975">
              <a:lnSpc>
                <a:spcPct val="100000"/>
              </a:lnSpc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25000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2pPr>
            <a:lvl3pPr marL="447675" indent="-180975">
              <a:lnSpc>
                <a:spcPct val="100000"/>
              </a:lnSpc>
              <a:spcBef>
                <a:spcPts val="300"/>
              </a:spcBef>
              <a:buSzPct val="75000"/>
              <a:buFont typeface="Courier New" panose="02070309020205020404" pitchFamily="49" charset="0"/>
              <a:buChar char="o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3pPr>
            <a:lvl4pPr marL="714375" indent="-17145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lang="en-US" sz="13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4pPr>
            <a:lvl5pPr marL="990600" indent="-180975">
              <a:lnSpc>
                <a:spcPct val="10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Roboto Light" panose="02000000000000000000" pitchFamily="2" charset="0"/>
              <a:buChar char="-"/>
              <a:defRPr lang="en-IN" sz="1200" kern="1200" dirty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Body text 14 point Roboto Light</a:t>
            </a:r>
          </a:p>
          <a:p>
            <a:pPr lvl="1"/>
            <a:r>
              <a:rPr lang="en-US"/>
              <a:t>First bullet 14 point Roboto Light (Body)</a:t>
            </a:r>
          </a:p>
          <a:p>
            <a:pPr lvl="2"/>
            <a:r>
              <a:rPr lang="en-US"/>
              <a:t>Second bullet 14 point Roboto Light (Body)</a:t>
            </a:r>
          </a:p>
          <a:p>
            <a:pPr lvl="3"/>
            <a:r>
              <a:rPr lang="en-US"/>
              <a:t>Third bullet 13 point Roboto Light (Body)</a:t>
            </a:r>
          </a:p>
          <a:p>
            <a:pPr lvl="4"/>
            <a:r>
              <a:rPr lang="en-US"/>
              <a:t>Fourth bullet 12 point Roboto Light (Body)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674514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18b1 - Dark Header White Box 2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750964E-589B-4FC4-AC6D-CF474F058B4C}"/>
              </a:ext>
            </a:extLst>
          </p:cNvPr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376184B-30EA-4313-8E72-70174BFEDCD2}"/>
              </a:ext>
            </a:extLst>
          </p:cNvPr>
          <p:cNvSpPr/>
          <p:nvPr userDrawn="1"/>
        </p:nvSpPr>
        <p:spPr>
          <a:xfrm>
            <a:off x="363056" y="1465942"/>
            <a:ext cx="11638443" cy="4909458"/>
          </a:xfrm>
          <a:prstGeom prst="roundRect">
            <a:avLst>
              <a:gd name="adj" fmla="val 2764"/>
            </a:avLst>
          </a:prstGeom>
          <a:solidFill>
            <a:schemeClr val="bg1"/>
          </a:solidFill>
          <a:ln>
            <a:noFill/>
          </a:ln>
          <a:effectLst>
            <a:outerShdw blurRad="558800" dist="431800" dir="2700000" sx="94000" sy="94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A6DA199-F73A-42D9-A803-2A159D14543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34109" y="1587259"/>
            <a:ext cx="5328337" cy="1958197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SzPct val="125000"/>
              <a:buFont typeface="Arial" panose="020B0604020202020204" pitchFamily="34" charset="0"/>
              <a:buChar char="•"/>
              <a:defRPr sz="1400">
                <a:solidFill>
                  <a:srgbClr val="091148"/>
                </a:solidFill>
              </a:defRPr>
            </a:lvl1pPr>
            <a:lvl2pPr marL="180975" indent="-180975">
              <a:lnSpc>
                <a:spcPct val="100000"/>
              </a:lnSpc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25000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2pPr>
            <a:lvl3pPr marL="447675" indent="-180975">
              <a:lnSpc>
                <a:spcPct val="100000"/>
              </a:lnSpc>
              <a:spcBef>
                <a:spcPts val="300"/>
              </a:spcBef>
              <a:buSzPct val="75000"/>
              <a:buFont typeface="Courier New" panose="02070309020205020404" pitchFamily="49" charset="0"/>
              <a:buChar char="o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3pPr>
            <a:lvl4pPr marL="714375" indent="-17145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lang="en-US" sz="13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4pPr>
            <a:lvl5pPr marL="990600" indent="-180975">
              <a:lnSpc>
                <a:spcPct val="10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Roboto Light" panose="02000000000000000000" pitchFamily="2" charset="0"/>
              <a:buChar char="-"/>
              <a:defRPr lang="en-IN" sz="1200" kern="1200" dirty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Body text 14 point Roboto Light</a:t>
            </a:r>
          </a:p>
          <a:p>
            <a:pPr lvl="1"/>
            <a:r>
              <a:rPr lang="en-US"/>
              <a:t>First bullet 14 point Roboto Light (Body)</a:t>
            </a:r>
          </a:p>
          <a:p>
            <a:pPr lvl="2"/>
            <a:r>
              <a:rPr lang="en-US"/>
              <a:t>Second bullet 14 point Roboto Light (Body)</a:t>
            </a:r>
          </a:p>
          <a:p>
            <a:pPr lvl="3"/>
            <a:r>
              <a:rPr lang="en-US"/>
              <a:t>Third bullet 13 point Roboto Light (Body)</a:t>
            </a:r>
          </a:p>
          <a:p>
            <a:pPr lvl="4"/>
            <a:r>
              <a:rPr lang="en-US"/>
              <a:t>Fourth bullet 12 point Roboto Light (Body)</a:t>
            </a:r>
            <a:endParaRPr lang="en-IN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FAF4BE62-E3DE-401F-A135-E00A9BE3D7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34110" y="4070138"/>
            <a:ext cx="5328336" cy="2054618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SzPct val="125000"/>
              <a:buFont typeface="Arial" panose="020B0604020202020204" pitchFamily="34" charset="0"/>
              <a:buChar char="•"/>
              <a:defRPr sz="1400">
                <a:solidFill>
                  <a:srgbClr val="091148"/>
                </a:solidFill>
              </a:defRPr>
            </a:lvl1pPr>
            <a:lvl2pPr marL="180975" indent="-180975">
              <a:lnSpc>
                <a:spcPct val="100000"/>
              </a:lnSpc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25000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2pPr>
            <a:lvl3pPr marL="447675" indent="-180975">
              <a:lnSpc>
                <a:spcPct val="100000"/>
              </a:lnSpc>
              <a:spcBef>
                <a:spcPts val="300"/>
              </a:spcBef>
              <a:buSzPct val="75000"/>
              <a:buFont typeface="Courier New" panose="02070309020205020404" pitchFamily="49" charset="0"/>
              <a:buChar char="o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3pPr>
            <a:lvl4pPr marL="714375" indent="-17145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lang="en-US" sz="13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4pPr>
            <a:lvl5pPr marL="990600" indent="-180975">
              <a:lnSpc>
                <a:spcPct val="10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Roboto Light" panose="02000000000000000000" pitchFamily="2" charset="0"/>
              <a:buChar char="-"/>
              <a:defRPr lang="en-IN" sz="1200" kern="1200" dirty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Body text 14 point Roboto Light</a:t>
            </a:r>
          </a:p>
          <a:p>
            <a:pPr lvl="1"/>
            <a:r>
              <a:rPr lang="en-US"/>
              <a:t>First bullet 14 point Roboto Light (Body)</a:t>
            </a:r>
          </a:p>
          <a:p>
            <a:pPr lvl="2"/>
            <a:r>
              <a:rPr lang="en-US"/>
              <a:t>Second bullet 14 point Roboto Light (Body)</a:t>
            </a:r>
          </a:p>
          <a:p>
            <a:pPr lvl="3"/>
            <a:r>
              <a:rPr lang="en-US"/>
              <a:t>Third bullet 13 point Roboto Light (Body)</a:t>
            </a:r>
          </a:p>
          <a:p>
            <a:pPr lvl="4"/>
            <a:r>
              <a:rPr lang="en-US"/>
              <a:t>Fourth bullet 12 point Roboto Light (Body)</a:t>
            </a:r>
            <a:endParaRPr lang="en-IN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BFA93799-5C85-4500-8182-74F134911BD5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549338" y="1587259"/>
            <a:ext cx="5328337" cy="1958197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SzPct val="125000"/>
              <a:buFont typeface="Arial" panose="020B0604020202020204" pitchFamily="34" charset="0"/>
              <a:buChar char="•"/>
              <a:defRPr sz="1400">
                <a:solidFill>
                  <a:srgbClr val="091148"/>
                </a:solidFill>
              </a:defRPr>
            </a:lvl1pPr>
            <a:lvl2pPr marL="180975" indent="-180975">
              <a:lnSpc>
                <a:spcPct val="100000"/>
              </a:lnSpc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25000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2pPr>
            <a:lvl3pPr marL="447675" indent="-180975">
              <a:lnSpc>
                <a:spcPct val="100000"/>
              </a:lnSpc>
              <a:spcBef>
                <a:spcPts val="300"/>
              </a:spcBef>
              <a:buSzPct val="75000"/>
              <a:buFont typeface="Courier New" panose="02070309020205020404" pitchFamily="49" charset="0"/>
              <a:buChar char="o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3pPr>
            <a:lvl4pPr marL="714375" indent="-17145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lang="en-US" sz="13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4pPr>
            <a:lvl5pPr marL="990600" indent="-180975">
              <a:lnSpc>
                <a:spcPct val="10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Roboto Light" panose="02000000000000000000" pitchFamily="2" charset="0"/>
              <a:buChar char="-"/>
              <a:defRPr lang="en-IN" sz="1200" kern="1200" dirty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Body text 14 point Roboto Light</a:t>
            </a:r>
          </a:p>
          <a:p>
            <a:pPr lvl="1"/>
            <a:r>
              <a:rPr lang="en-US"/>
              <a:t>First bullet 14 point Roboto Light (Body)</a:t>
            </a:r>
          </a:p>
          <a:p>
            <a:pPr lvl="2"/>
            <a:r>
              <a:rPr lang="en-US"/>
              <a:t>Second bullet 14 point Roboto Light (Body)</a:t>
            </a:r>
          </a:p>
          <a:p>
            <a:pPr lvl="3"/>
            <a:r>
              <a:rPr lang="en-US"/>
              <a:t>Third bullet 13 point Roboto Light (Body)</a:t>
            </a:r>
          </a:p>
          <a:p>
            <a:pPr lvl="4"/>
            <a:r>
              <a:rPr lang="en-US"/>
              <a:t>Fourth bullet 12 point Roboto Light (Body)</a:t>
            </a:r>
            <a:endParaRPr lang="en-IN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5C1C2C17-B717-4DB7-AA0B-565DBE43D99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549339" y="4070138"/>
            <a:ext cx="5328336" cy="2054618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SzPct val="125000"/>
              <a:buFont typeface="Arial" panose="020B0604020202020204" pitchFamily="34" charset="0"/>
              <a:buChar char="•"/>
              <a:defRPr sz="1400">
                <a:solidFill>
                  <a:srgbClr val="091148"/>
                </a:solidFill>
              </a:defRPr>
            </a:lvl1pPr>
            <a:lvl2pPr marL="180975" indent="-180975">
              <a:lnSpc>
                <a:spcPct val="100000"/>
              </a:lnSpc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25000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2pPr>
            <a:lvl3pPr marL="447675" indent="-180975">
              <a:lnSpc>
                <a:spcPct val="100000"/>
              </a:lnSpc>
              <a:spcBef>
                <a:spcPts val="300"/>
              </a:spcBef>
              <a:buSzPct val="75000"/>
              <a:buFont typeface="Courier New" panose="02070309020205020404" pitchFamily="49" charset="0"/>
              <a:buChar char="o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3pPr>
            <a:lvl4pPr marL="714375" indent="-17145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lang="en-US" sz="13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4pPr>
            <a:lvl5pPr marL="990600" indent="-180975">
              <a:lnSpc>
                <a:spcPct val="10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Roboto Light" panose="02000000000000000000" pitchFamily="2" charset="0"/>
              <a:buChar char="-"/>
              <a:defRPr lang="en-IN" sz="1200" kern="1200" dirty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Body text 14 point Roboto Light</a:t>
            </a:r>
          </a:p>
          <a:p>
            <a:pPr lvl="1"/>
            <a:r>
              <a:rPr lang="en-US"/>
              <a:t>First bullet 14 point Roboto Light (Body)</a:t>
            </a:r>
          </a:p>
          <a:p>
            <a:pPr lvl="2"/>
            <a:r>
              <a:rPr lang="en-US"/>
              <a:t>Second bullet 14 point Roboto Light (Body)</a:t>
            </a:r>
          </a:p>
          <a:p>
            <a:pPr lvl="3"/>
            <a:r>
              <a:rPr lang="en-US"/>
              <a:t>Third bullet 13 point Roboto Light (Body)</a:t>
            </a:r>
          </a:p>
          <a:p>
            <a:pPr lvl="4"/>
            <a:r>
              <a:rPr lang="en-US"/>
              <a:t>Fourth bullet 12 point Roboto Light (Body)</a:t>
            </a:r>
            <a:endParaRPr lang="en-IN"/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6C4E6D21-C761-49BE-91AF-7F4259D391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983" y="681489"/>
            <a:ext cx="11526692" cy="606424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to edit master title style </a:t>
            </a:r>
            <a:r>
              <a:rPr lang="en-US" err="1"/>
              <a:t>poppins</a:t>
            </a:r>
            <a:r>
              <a:rPr lang="en-US"/>
              <a:t> 32 point</a:t>
            </a:r>
            <a:endParaRPr lang="en-IN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99845C8-9078-4D25-9592-78383543A464}"/>
              </a:ext>
            </a:extLst>
          </p:cNvPr>
          <p:cNvSpPr/>
          <p:nvPr userDrawn="1"/>
        </p:nvSpPr>
        <p:spPr>
          <a:xfrm>
            <a:off x="1" y="674917"/>
            <a:ext cx="95249" cy="5048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727894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18c - Dark Header Whit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750964E-589B-4FC4-AC6D-CF474F058B4C}"/>
              </a:ext>
            </a:extLst>
          </p:cNvPr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376184B-30EA-4313-8E72-70174BFEDCD2}"/>
              </a:ext>
            </a:extLst>
          </p:cNvPr>
          <p:cNvSpPr/>
          <p:nvPr userDrawn="1"/>
        </p:nvSpPr>
        <p:spPr>
          <a:xfrm>
            <a:off x="350983" y="1465942"/>
            <a:ext cx="11394834" cy="4323736"/>
          </a:xfrm>
          <a:prstGeom prst="roundRect">
            <a:avLst>
              <a:gd name="adj" fmla="val 2764"/>
            </a:avLst>
          </a:prstGeom>
          <a:solidFill>
            <a:schemeClr val="bg1"/>
          </a:solidFill>
          <a:ln>
            <a:noFill/>
          </a:ln>
          <a:effectLst>
            <a:outerShdw blurRad="558800" dist="431800" dir="2700000" sx="94000" sy="94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98280F7C-283A-4475-A124-00B46A897D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983" y="681489"/>
            <a:ext cx="11526692" cy="606424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to edit master title style </a:t>
            </a:r>
            <a:r>
              <a:rPr lang="en-US" err="1"/>
              <a:t>poppins</a:t>
            </a:r>
            <a:r>
              <a:rPr lang="en-US"/>
              <a:t> 32 point</a:t>
            </a:r>
            <a:endParaRPr lang="en-IN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306640C-8B85-4172-8D4A-05375F741A0D}"/>
              </a:ext>
            </a:extLst>
          </p:cNvPr>
          <p:cNvSpPr/>
          <p:nvPr userDrawn="1"/>
        </p:nvSpPr>
        <p:spPr>
          <a:xfrm>
            <a:off x="1" y="674917"/>
            <a:ext cx="95249" cy="5048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5899BAA2-E3E0-4533-B1F7-710859820C5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63137" y="1610401"/>
            <a:ext cx="11186390" cy="4665212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SzPct val="125000"/>
              <a:buFont typeface="Arial" panose="020B0604020202020204" pitchFamily="34" charset="0"/>
              <a:buChar char="•"/>
              <a:defRPr sz="1400">
                <a:solidFill>
                  <a:srgbClr val="091148"/>
                </a:solidFill>
              </a:defRPr>
            </a:lvl1pPr>
            <a:lvl2pPr marL="180975" indent="-180975">
              <a:lnSpc>
                <a:spcPct val="100000"/>
              </a:lnSpc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25000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2pPr>
            <a:lvl3pPr marL="447675" indent="-180975">
              <a:lnSpc>
                <a:spcPct val="100000"/>
              </a:lnSpc>
              <a:spcBef>
                <a:spcPts val="300"/>
              </a:spcBef>
              <a:buSzPct val="75000"/>
              <a:buFont typeface="Courier New" panose="02070309020205020404" pitchFamily="49" charset="0"/>
              <a:buChar char="o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3pPr>
            <a:lvl4pPr marL="714375" indent="-17145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lang="en-US" sz="13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4pPr>
            <a:lvl5pPr marL="990600" indent="-180975">
              <a:lnSpc>
                <a:spcPct val="10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Roboto Light" panose="02000000000000000000" pitchFamily="2" charset="0"/>
              <a:buChar char="-"/>
              <a:defRPr lang="en-IN" sz="1200" kern="1200" dirty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Body text 14 point Roboto Light</a:t>
            </a:r>
          </a:p>
          <a:p>
            <a:pPr lvl="1"/>
            <a:r>
              <a:rPr lang="en-US"/>
              <a:t>First bullet 14 point Roboto Light (Body)</a:t>
            </a:r>
          </a:p>
          <a:p>
            <a:pPr lvl="2"/>
            <a:r>
              <a:rPr lang="en-US"/>
              <a:t>Second bullet 14 point Roboto Light (Body)</a:t>
            </a:r>
          </a:p>
          <a:p>
            <a:pPr lvl="3"/>
            <a:r>
              <a:rPr lang="en-US"/>
              <a:t>Third bullet 13 point Roboto Light (Body)</a:t>
            </a:r>
          </a:p>
          <a:p>
            <a:pPr lvl="4"/>
            <a:r>
              <a:rPr lang="en-US"/>
              <a:t>Fourth bullet 12 point Roboto Light (Body)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327911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18d - Dark Header Whit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750964E-589B-4FC4-AC6D-CF474F058B4C}"/>
              </a:ext>
            </a:extLst>
          </p:cNvPr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376184B-30EA-4313-8E72-70174BFEDCD2}"/>
              </a:ext>
            </a:extLst>
          </p:cNvPr>
          <p:cNvSpPr/>
          <p:nvPr userDrawn="1"/>
        </p:nvSpPr>
        <p:spPr>
          <a:xfrm>
            <a:off x="350983" y="1465942"/>
            <a:ext cx="11394834" cy="4829350"/>
          </a:xfrm>
          <a:prstGeom prst="roundRect">
            <a:avLst>
              <a:gd name="adj" fmla="val 2764"/>
            </a:avLst>
          </a:prstGeom>
          <a:solidFill>
            <a:schemeClr val="bg1"/>
          </a:solidFill>
          <a:ln>
            <a:noFill/>
          </a:ln>
          <a:effectLst>
            <a:outerShdw blurRad="558800" dist="431800" dir="2700000" sx="94000" sy="94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650A7F3E-3851-49BC-B1B4-130C3037519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169788" y="1595114"/>
            <a:ext cx="3200395" cy="1439050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SzPct val="125000"/>
              <a:buFont typeface="Arial" panose="020B0604020202020204" pitchFamily="34" charset="0"/>
              <a:buChar char="•"/>
              <a:defRPr sz="1400">
                <a:solidFill>
                  <a:srgbClr val="091148"/>
                </a:solidFill>
              </a:defRPr>
            </a:lvl1pPr>
            <a:lvl2pPr marL="180975" indent="-180975">
              <a:lnSpc>
                <a:spcPct val="100000"/>
              </a:lnSpc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25000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2pPr>
            <a:lvl3pPr marL="447675" indent="-180975">
              <a:lnSpc>
                <a:spcPct val="100000"/>
              </a:lnSpc>
              <a:spcBef>
                <a:spcPts val="300"/>
              </a:spcBef>
              <a:buSzPct val="75000"/>
              <a:buFont typeface="Courier New" panose="02070309020205020404" pitchFamily="49" charset="0"/>
              <a:buChar char="o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3pPr>
            <a:lvl4pPr marL="714375" indent="-17145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lang="en-US" sz="13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4pPr>
            <a:lvl5pPr marL="990600" indent="-180975">
              <a:lnSpc>
                <a:spcPct val="10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Roboto Light" panose="02000000000000000000" pitchFamily="2" charset="0"/>
              <a:buChar char="-"/>
              <a:defRPr lang="en-IN" sz="1200" kern="1200" dirty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Body text 14 point Roboto Light</a:t>
            </a:r>
          </a:p>
          <a:p>
            <a:pPr lvl="1"/>
            <a:r>
              <a:rPr lang="en-US"/>
              <a:t>First bullet 14 point Roboto Light (Body)</a:t>
            </a:r>
          </a:p>
          <a:p>
            <a:pPr lvl="2"/>
            <a:r>
              <a:rPr lang="en-US"/>
              <a:t>Second bullet 14 point Roboto Light (Body)</a:t>
            </a:r>
          </a:p>
          <a:p>
            <a:pPr lvl="3"/>
            <a:r>
              <a:rPr lang="en-US"/>
              <a:t>Third bullet 13 point Roboto Light (Body)</a:t>
            </a:r>
          </a:p>
          <a:p>
            <a:pPr lvl="4"/>
            <a:r>
              <a:rPr lang="en-US"/>
              <a:t>Fourth bullet 12 point Roboto Light (Body)</a:t>
            </a:r>
            <a:endParaRPr lang="en-IN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AA88409-85F8-41C6-91A9-F4E1A3AA1B8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816366" y="1595114"/>
            <a:ext cx="3200395" cy="1439050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SzPct val="125000"/>
              <a:buFont typeface="Arial" panose="020B0604020202020204" pitchFamily="34" charset="0"/>
              <a:buChar char="•"/>
              <a:defRPr sz="1400">
                <a:solidFill>
                  <a:srgbClr val="091148"/>
                </a:solidFill>
              </a:defRPr>
            </a:lvl1pPr>
            <a:lvl2pPr marL="180975" indent="-180975">
              <a:lnSpc>
                <a:spcPct val="100000"/>
              </a:lnSpc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25000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2pPr>
            <a:lvl3pPr marL="447675" indent="-180975">
              <a:lnSpc>
                <a:spcPct val="100000"/>
              </a:lnSpc>
              <a:spcBef>
                <a:spcPts val="300"/>
              </a:spcBef>
              <a:buSzPct val="75000"/>
              <a:buFont typeface="Courier New" panose="02070309020205020404" pitchFamily="49" charset="0"/>
              <a:buChar char="o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3pPr>
            <a:lvl4pPr marL="714375" indent="-17145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lang="en-US" sz="13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4pPr>
            <a:lvl5pPr marL="990600" indent="-180975">
              <a:lnSpc>
                <a:spcPct val="10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Roboto Light" panose="02000000000000000000" pitchFamily="2" charset="0"/>
              <a:buChar char="-"/>
              <a:defRPr lang="en-IN" sz="1200" kern="1200" dirty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Body text 14 point Roboto Light</a:t>
            </a:r>
          </a:p>
          <a:p>
            <a:pPr lvl="1"/>
            <a:r>
              <a:rPr lang="en-US"/>
              <a:t>First bullet 14 point Roboto Light (Body)</a:t>
            </a:r>
          </a:p>
          <a:p>
            <a:pPr lvl="2"/>
            <a:r>
              <a:rPr lang="en-US"/>
              <a:t>Second bullet 14 point Roboto Light (Body)</a:t>
            </a:r>
          </a:p>
          <a:p>
            <a:pPr lvl="3"/>
            <a:r>
              <a:rPr lang="en-US"/>
              <a:t>Third bullet 13 point Roboto Light (Body)</a:t>
            </a:r>
          </a:p>
          <a:p>
            <a:pPr lvl="4"/>
            <a:r>
              <a:rPr lang="en-US"/>
              <a:t>Fourth bullet 12 point Roboto Light (Body)</a:t>
            </a:r>
            <a:endParaRPr lang="en-IN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2A40C22F-2D98-433E-8C91-E521FC2DFA4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169788" y="3666256"/>
            <a:ext cx="3200395" cy="1439050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SzPct val="125000"/>
              <a:buFont typeface="Arial" panose="020B0604020202020204" pitchFamily="34" charset="0"/>
              <a:buChar char="•"/>
              <a:defRPr sz="1400">
                <a:solidFill>
                  <a:srgbClr val="091148"/>
                </a:solidFill>
              </a:defRPr>
            </a:lvl1pPr>
            <a:lvl2pPr marL="180975" indent="-180975">
              <a:lnSpc>
                <a:spcPct val="100000"/>
              </a:lnSpc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25000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2pPr>
            <a:lvl3pPr marL="447675" indent="-180975">
              <a:lnSpc>
                <a:spcPct val="100000"/>
              </a:lnSpc>
              <a:spcBef>
                <a:spcPts val="300"/>
              </a:spcBef>
              <a:buSzPct val="75000"/>
              <a:buFont typeface="Courier New" panose="02070309020205020404" pitchFamily="49" charset="0"/>
              <a:buChar char="o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3pPr>
            <a:lvl4pPr marL="714375" indent="-17145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lang="en-US" sz="13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4pPr>
            <a:lvl5pPr marL="990600" indent="-180975">
              <a:lnSpc>
                <a:spcPct val="10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Roboto Light" panose="02000000000000000000" pitchFamily="2" charset="0"/>
              <a:buChar char="-"/>
              <a:defRPr lang="en-IN" sz="1200" kern="1200" dirty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Body text 14 point Roboto Light</a:t>
            </a:r>
          </a:p>
          <a:p>
            <a:pPr lvl="1"/>
            <a:r>
              <a:rPr lang="en-US"/>
              <a:t>First bullet 14 point Roboto Light (Body)</a:t>
            </a:r>
          </a:p>
          <a:p>
            <a:pPr lvl="2"/>
            <a:r>
              <a:rPr lang="en-US"/>
              <a:t>Second bullet 14 point Roboto Light (Body)</a:t>
            </a:r>
          </a:p>
          <a:p>
            <a:pPr lvl="3"/>
            <a:r>
              <a:rPr lang="en-US"/>
              <a:t>Third bullet 13 point Roboto Light (Body)</a:t>
            </a:r>
          </a:p>
          <a:p>
            <a:pPr lvl="4"/>
            <a:r>
              <a:rPr lang="en-US"/>
              <a:t>Fourth bullet 12 point Roboto Light (Body)</a:t>
            </a:r>
            <a:endParaRPr lang="en-IN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BA2708CB-EC9C-4518-8CD6-4BBB6098AC2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816366" y="3666256"/>
            <a:ext cx="3200395" cy="1439050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SzPct val="125000"/>
              <a:buFont typeface="Arial" panose="020B0604020202020204" pitchFamily="34" charset="0"/>
              <a:buChar char="•"/>
              <a:defRPr sz="1400">
                <a:solidFill>
                  <a:srgbClr val="091148"/>
                </a:solidFill>
              </a:defRPr>
            </a:lvl1pPr>
            <a:lvl2pPr marL="180975" indent="-180975">
              <a:lnSpc>
                <a:spcPct val="100000"/>
              </a:lnSpc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25000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2pPr>
            <a:lvl3pPr marL="447675" indent="-180975">
              <a:lnSpc>
                <a:spcPct val="100000"/>
              </a:lnSpc>
              <a:spcBef>
                <a:spcPts val="300"/>
              </a:spcBef>
              <a:buSzPct val="75000"/>
              <a:buFont typeface="Courier New" panose="02070309020205020404" pitchFamily="49" charset="0"/>
              <a:buChar char="o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3pPr>
            <a:lvl4pPr marL="714375" indent="-17145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lang="en-US" sz="13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4pPr>
            <a:lvl5pPr marL="990600" indent="-180975">
              <a:lnSpc>
                <a:spcPct val="10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Roboto Light" panose="02000000000000000000" pitchFamily="2" charset="0"/>
              <a:buChar char="-"/>
              <a:defRPr lang="en-IN" sz="1200" kern="1200" dirty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Body text 14 point Roboto Light</a:t>
            </a:r>
          </a:p>
          <a:p>
            <a:pPr lvl="1"/>
            <a:r>
              <a:rPr lang="en-US"/>
              <a:t>First bullet 14 point Roboto Light (Body)</a:t>
            </a:r>
          </a:p>
          <a:p>
            <a:pPr lvl="2"/>
            <a:r>
              <a:rPr lang="en-US"/>
              <a:t>Second bullet 14 point Roboto Light (Body)</a:t>
            </a:r>
          </a:p>
          <a:p>
            <a:pPr lvl="3"/>
            <a:r>
              <a:rPr lang="en-US"/>
              <a:t>Third bullet 13 point Roboto Light (Body)</a:t>
            </a:r>
          </a:p>
          <a:p>
            <a:pPr lvl="4"/>
            <a:r>
              <a:rPr lang="en-US"/>
              <a:t>Fourth bullet 12 point Roboto Light (Body)</a:t>
            </a:r>
            <a:endParaRPr lang="en-IN"/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04C62138-581D-41D7-9229-9F4247140E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983" y="681489"/>
            <a:ext cx="11526692" cy="606424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to edit master title style </a:t>
            </a:r>
            <a:r>
              <a:rPr lang="en-US" err="1"/>
              <a:t>poppins</a:t>
            </a:r>
            <a:r>
              <a:rPr lang="en-US"/>
              <a:t> 32 point</a:t>
            </a:r>
            <a:endParaRPr lang="en-IN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4EAD73B-C681-46E8-AA93-96286231338C}"/>
              </a:ext>
            </a:extLst>
          </p:cNvPr>
          <p:cNvSpPr/>
          <p:nvPr userDrawn="1"/>
        </p:nvSpPr>
        <p:spPr>
          <a:xfrm>
            <a:off x="1" y="674917"/>
            <a:ext cx="95249" cy="5048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9183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4_Full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A772BC6-5F9D-47FB-AE11-85DE6183A54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68EDE8C-45EC-4AF1-AB49-D910241AF5D9}"/>
              </a:ext>
            </a:extLst>
          </p:cNvPr>
          <p:cNvGrpSpPr/>
          <p:nvPr userDrawn="1"/>
        </p:nvGrpSpPr>
        <p:grpSpPr>
          <a:xfrm>
            <a:off x="-3" y="-6447"/>
            <a:ext cx="6491549" cy="6864448"/>
            <a:chOff x="-3" y="-6447"/>
            <a:chExt cx="6491549" cy="686444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903274B-2C1A-4CAF-BF98-4E7BBA5D1C81}"/>
                </a:ext>
              </a:extLst>
            </p:cNvPr>
            <p:cNvSpPr/>
            <p:nvPr userDrawn="1"/>
          </p:nvSpPr>
          <p:spPr>
            <a:xfrm rot="1542117">
              <a:off x="1661982" y="2068011"/>
              <a:ext cx="3039124" cy="3039124"/>
            </a:xfrm>
            <a:prstGeom prst="rect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2400"/>
            </a:p>
          </p:txBody>
        </p:sp>
        <p:sp>
          <p:nvSpPr>
            <p:cNvPr id="6" name="Freeform 543">
              <a:extLst>
                <a:ext uri="{FF2B5EF4-FFF2-40B4-BE49-F238E27FC236}">
                  <a16:creationId xmlns:a16="http://schemas.microsoft.com/office/drawing/2014/main" id="{C09825ED-260D-41AB-B6AB-9FCAC78B7074}"/>
                </a:ext>
              </a:extLst>
            </p:cNvPr>
            <p:cNvSpPr/>
            <p:nvPr userDrawn="1"/>
          </p:nvSpPr>
          <p:spPr>
            <a:xfrm>
              <a:off x="441963" y="-6447"/>
              <a:ext cx="4056476" cy="3590763"/>
            </a:xfrm>
            <a:custGeom>
              <a:avLst/>
              <a:gdLst>
                <a:gd name="connsiteX0" fmla="*/ 820413 w 3042357"/>
                <a:gd name="connsiteY0" fmla="*/ 0 h 2693072"/>
                <a:gd name="connsiteX1" fmla="*/ 1714225 w 3042357"/>
                <a:gd name="connsiteY1" fmla="*/ 0 h 2693072"/>
                <a:gd name="connsiteX2" fmla="*/ 3042357 w 3042357"/>
                <a:gd name="connsiteY2" fmla="*/ 639242 h 2693072"/>
                <a:gd name="connsiteX3" fmla="*/ 2053830 w 3042357"/>
                <a:gd name="connsiteY3" fmla="*/ 2693072 h 2693072"/>
                <a:gd name="connsiteX4" fmla="*/ 0 w 3042357"/>
                <a:gd name="connsiteY4" fmla="*/ 1704545 h 2693072"/>
                <a:gd name="connsiteX5" fmla="*/ 820413 w 3042357"/>
                <a:gd name="connsiteY5" fmla="*/ 0 h 2693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2357" h="2693072">
                  <a:moveTo>
                    <a:pt x="820413" y="0"/>
                  </a:moveTo>
                  <a:lnTo>
                    <a:pt x="1714225" y="0"/>
                  </a:lnTo>
                  <a:lnTo>
                    <a:pt x="3042357" y="639242"/>
                  </a:lnTo>
                  <a:lnTo>
                    <a:pt x="2053830" y="2693072"/>
                  </a:lnTo>
                  <a:lnTo>
                    <a:pt x="0" y="1704545"/>
                  </a:lnTo>
                  <a:lnTo>
                    <a:pt x="820413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2400"/>
            </a:p>
          </p:txBody>
        </p:sp>
        <p:sp>
          <p:nvSpPr>
            <p:cNvPr id="7" name="Freeform 593">
              <a:extLst>
                <a:ext uri="{FF2B5EF4-FFF2-40B4-BE49-F238E27FC236}">
                  <a16:creationId xmlns:a16="http://schemas.microsoft.com/office/drawing/2014/main" id="{CF8D71B0-A28A-4487-AD03-445DB913E4FE}"/>
                </a:ext>
              </a:extLst>
            </p:cNvPr>
            <p:cNvSpPr/>
            <p:nvPr userDrawn="1"/>
          </p:nvSpPr>
          <p:spPr>
            <a:xfrm>
              <a:off x="-3" y="2266987"/>
              <a:ext cx="3188824" cy="4056477"/>
            </a:xfrm>
            <a:custGeom>
              <a:avLst/>
              <a:gdLst>
                <a:gd name="connsiteX0" fmla="*/ 337788 w 2391618"/>
                <a:gd name="connsiteY0" fmla="*/ 0 h 3042358"/>
                <a:gd name="connsiteX1" fmla="*/ 2391618 w 2391618"/>
                <a:gd name="connsiteY1" fmla="*/ 988527 h 3042358"/>
                <a:gd name="connsiteX2" fmla="*/ 1403091 w 2391618"/>
                <a:gd name="connsiteY2" fmla="*/ 3042358 h 3042358"/>
                <a:gd name="connsiteX3" fmla="*/ 0 w 2391618"/>
                <a:gd name="connsiteY3" fmla="*/ 2367037 h 3042358"/>
                <a:gd name="connsiteX4" fmla="*/ 0 w 2391618"/>
                <a:gd name="connsiteY4" fmla="*/ 701811 h 3042358"/>
                <a:gd name="connsiteX5" fmla="*/ 337788 w 2391618"/>
                <a:gd name="connsiteY5" fmla="*/ 0 h 304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91618" h="3042358">
                  <a:moveTo>
                    <a:pt x="337788" y="0"/>
                  </a:moveTo>
                  <a:lnTo>
                    <a:pt x="2391618" y="988527"/>
                  </a:lnTo>
                  <a:lnTo>
                    <a:pt x="1403091" y="3042358"/>
                  </a:lnTo>
                  <a:lnTo>
                    <a:pt x="0" y="2367037"/>
                  </a:lnTo>
                  <a:lnTo>
                    <a:pt x="0" y="701811"/>
                  </a:lnTo>
                  <a:lnTo>
                    <a:pt x="337788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2400"/>
            </a:p>
          </p:txBody>
        </p:sp>
        <p:sp>
          <p:nvSpPr>
            <p:cNvPr id="8" name="Freeform 550">
              <a:extLst>
                <a:ext uri="{FF2B5EF4-FFF2-40B4-BE49-F238E27FC236}">
                  <a16:creationId xmlns:a16="http://schemas.microsoft.com/office/drawing/2014/main" id="{2CC13642-1D88-4A9B-8074-82C18458F482}"/>
                </a:ext>
              </a:extLst>
            </p:cNvPr>
            <p:cNvSpPr/>
            <p:nvPr userDrawn="1"/>
          </p:nvSpPr>
          <p:spPr>
            <a:xfrm>
              <a:off x="-1" y="361095"/>
              <a:ext cx="2477481" cy="3930875"/>
            </a:xfrm>
            <a:custGeom>
              <a:avLst/>
              <a:gdLst>
                <a:gd name="connsiteX0" fmla="*/ 0 w 1858111"/>
                <a:gd name="connsiteY0" fmla="*/ 0 h 2948156"/>
                <a:gd name="connsiteX1" fmla="*/ 1858111 w 1858111"/>
                <a:gd name="connsiteY1" fmla="*/ 894326 h 2948156"/>
                <a:gd name="connsiteX2" fmla="*/ 869584 w 1858111"/>
                <a:gd name="connsiteY2" fmla="*/ 2948156 h 2948156"/>
                <a:gd name="connsiteX3" fmla="*/ 0 w 1858111"/>
                <a:gd name="connsiteY3" fmla="*/ 2529617 h 2948156"/>
                <a:gd name="connsiteX4" fmla="*/ 0 w 1858111"/>
                <a:gd name="connsiteY4" fmla="*/ 0 h 2948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8111" h="2948156">
                  <a:moveTo>
                    <a:pt x="0" y="0"/>
                  </a:moveTo>
                  <a:lnTo>
                    <a:pt x="1858111" y="894326"/>
                  </a:lnTo>
                  <a:lnTo>
                    <a:pt x="869584" y="2948156"/>
                  </a:lnTo>
                  <a:lnTo>
                    <a:pt x="0" y="25296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2400"/>
            </a:p>
          </p:txBody>
        </p:sp>
        <p:sp>
          <p:nvSpPr>
            <p:cNvPr id="9" name="Freeform 556">
              <a:extLst>
                <a:ext uri="{FF2B5EF4-FFF2-40B4-BE49-F238E27FC236}">
                  <a16:creationId xmlns:a16="http://schemas.microsoft.com/office/drawing/2014/main" id="{E4453C02-2BCB-4C9A-850B-95AC4ABD11CD}"/>
                </a:ext>
              </a:extLst>
            </p:cNvPr>
            <p:cNvSpPr/>
            <p:nvPr userDrawn="1"/>
          </p:nvSpPr>
          <p:spPr>
            <a:xfrm>
              <a:off x="-1" y="2065415"/>
              <a:ext cx="444264" cy="1136861"/>
            </a:xfrm>
            <a:custGeom>
              <a:avLst/>
              <a:gdLst>
                <a:gd name="connsiteX0" fmla="*/ 0 w 333198"/>
                <a:gd name="connsiteY0" fmla="*/ 0 h 852646"/>
                <a:gd name="connsiteX1" fmla="*/ 333198 w 333198"/>
                <a:gd name="connsiteY1" fmla="*/ 160371 h 852646"/>
                <a:gd name="connsiteX2" fmla="*/ 0 w 333198"/>
                <a:gd name="connsiteY2" fmla="*/ 852646 h 852646"/>
                <a:gd name="connsiteX3" fmla="*/ 0 w 333198"/>
                <a:gd name="connsiteY3" fmla="*/ 0 h 852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198" h="852646">
                  <a:moveTo>
                    <a:pt x="0" y="0"/>
                  </a:moveTo>
                  <a:lnTo>
                    <a:pt x="333198" y="160371"/>
                  </a:lnTo>
                  <a:lnTo>
                    <a:pt x="0" y="8526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2400"/>
            </a:p>
          </p:txBody>
        </p:sp>
        <p:sp>
          <p:nvSpPr>
            <p:cNvPr id="10" name="Freeform 562">
              <a:extLst>
                <a:ext uri="{FF2B5EF4-FFF2-40B4-BE49-F238E27FC236}">
                  <a16:creationId xmlns:a16="http://schemas.microsoft.com/office/drawing/2014/main" id="{A8F4CE41-C1F1-4701-AB82-1DC24A83495E}"/>
                </a:ext>
              </a:extLst>
            </p:cNvPr>
            <p:cNvSpPr/>
            <p:nvPr userDrawn="1"/>
          </p:nvSpPr>
          <p:spPr>
            <a:xfrm>
              <a:off x="-1" y="2054442"/>
              <a:ext cx="436905" cy="1118031"/>
            </a:xfrm>
            <a:custGeom>
              <a:avLst/>
              <a:gdLst>
                <a:gd name="connsiteX0" fmla="*/ 0 w 327679"/>
                <a:gd name="connsiteY0" fmla="*/ 0 h 838523"/>
                <a:gd name="connsiteX1" fmla="*/ 327679 w 327679"/>
                <a:gd name="connsiteY1" fmla="*/ 157715 h 838523"/>
                <a:gd name="connsiteX2" fmla="*/ 0 w 327679"/>
                <a:gd name="connsiteY2" fmla="*/ 838523 h 838523"/>
                <a:gd name="connsiteX3" fmla="*/ 0 w 327679"/>
                <a:gd name="connsiteY3" fmla="*/ 0 h 83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7679" h="838523">
                  <a:moveTo>
                    <a:pt x="0" y="0"/>
                  </a:moveTo>
                  <a:lnTo>
                    <a:pt x="327679" y="157715"/>
                  </a:lnTo>
                  <a:lnTo>
                    <a:pt x="0" y="8385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2400"/>
            </a:p>
          </p:txBody>
        </p:sp>
        <p:sp>
          <p:nvSpPr>
            <p:cNvPr id="11" name="Freeform 580">
              <a:extLst>
                <a:ext uri="{FF2B5EF4-FFF2-40B4-BE49-F238E27FC236}">
                  <a16:creationId xmlns:a16="http://schemas.microsoft.com/office/drawing/2014/main" id="{BBC98E88-DC48-487B-B82A-FEA65C03D543}"/>
                </a:ext>
              </a:extLst>
            </p:cNvPr>
            <p:cNvSpPr/>
            <p:nvPr userDrawn="1"/>
          </p:nvSpPr>
          <p:spPr>
            <a:xfrm>
              <a:off x="-1" y="3737369"/>
              <a:ext cx="1156132" cy="2958515"/>
            </a:xfrm>
            <a:custGeom>
              <a:avLst/>
              <a:gdLst>
                <a:gd name="connsiteX0" fmla="*/ 0 w 867099"/>
                <a:gd name="connsiteY0" fmla="*/ 0 h 2218886"/>
                <a:gd name="connsiteX1" fmla="*/ 867099 w 867099"/>
                <a:gd name="connsiteY1" fmla="*/ 417342 h 2218886"/>
                <a:gd name="connsiteX2" fmla="*/ 0 w 867099"/>
                <a:gd name="connsiteY2" fmla="*/ 2218886 h 2218886"/>
                <a:gd name="connsiteX3" fmla="*/ 0 w 867099"/>
                <a:gd name="connsiteY3" fmla="*/ 0 h 2218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7099" h="2218886">
                  <a:moveTo>
                    <a:pt x="0" y="0"/>
                  </a:moveTo>
                  <a:lnTo>
                    <a:pt x="867099" y="417342"/>
                  </a:lnTo>
                  <a:lnTo>
                    <a:pt x="0" y="2218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2400"/>
            </a:p>
          </p:txBody>
        </p:sp>
        <p:sp>
          <p:nvSpPr>
            <p:cNvPr id="12" name="Freeform 588">
              <a:extLst>
                <a:ext uri="{FF2B5EF4-FFF2-40B4-BE49-F238E27FC236}">
                  <a16:creationId xmlns:a16="http://schemas.microsoft.com/office/drawing/2014/main" id="{B9874A38-3AA9-4275-8038-DB7AE2F40A43}"/>
                </a:ext>
              </a:extLst>
            </p:cNvPr>
            <p:cNvSpPr/>
            <p:nvPr userDrawn="1"/>
          </p:nvSpPr>
          <p:spPr>
            <a:xfrm>
              <a:off x="-3" y="2271850"/>
              <a:ext cx="3174936" cy="4056477"/>
            </a:xfrm>
            <a:custGeom>
              <a:avLst/>
              <a:gdLst>
                <a:gd name="connsiteX0" fmla="*/ 327372 w 2381202"/>
                <a:gd name="connsiteY0" fmla="*/ 0 h 3042358"/>
                <a:gd name="connsiteX1" fmla="*/ 2381202 w 2381202"/>
                <a:gd name="connsiteY1" fmla="*/ 988527 h 3042358"/>
                <a:gd name="connsiteX2" fmla="*/ 1392675 w 2381202"/>
                <a:gd name="connsiteY2" fmla="*/ 3042358 h 3042358"/>
                <a:gd name="connsiteX3" fmla="*/ 0 w 2381202"/>
                <a:gd name="connsiteY3" fmla="*/ 2372050 h 3042358"/>
                <a:gd name="connsiteX4" fmla="*/ 0 w 2381202"/>
                <a:gd name="connsiteY4" fmla="*/ 680170 h 3042358"/>
                <a:gd name="connsiteX5" fmla="*/ 327372 w 2381202"/>
                <a:gd name="connsiteY5" fmla="*/ 0 h 304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81202" h="3042358">
                  <a:moveTo>
                    <a:pt x="327372" y="0"/>
                  </a:moveTo>
                  <a:lnTo>
                    <a:pt x="2381202" y="988527"/>
                  </a:lnTo>
                  <a:lnTo>
                    <a:pt x="1392675" y="3042358"/>
                  </a:lnTo>
                  <a:lnTo>
                    <a:pt x="0" y="2372050"/>
                  </a:lnTo>
                  <a:lnTo>
                    <a:pt x="0" y="680170"/>
                  </a:lnTo>
                  <a:lnTo>
                    <a:pt x="327372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2400"/>
            </a:p>
          </p:txBody>
        </p:sp>
        <p:sp>
          <p:nvSpPr>
            <p:cNvPr id="13" name="Freeform 598">
              <a:extLst>
                <a:ext uri="{FF2B5EF4-FFF2-40B4-BE49-F238E27FC236}">
                  <a16:creationId xmlns:a16="http://schemas.microsoft.com/office/drawing/2014/main" id="{2E99AE77-50E5-49C6-BFEF-0AD2064DA25E}"/>
                </a:ext>
              </a:extLst>
            </p:cNvPr>
            <p:cNvSpPr/>
            <p:nvPr userDrawn="1"/>
          </p:nvSpPr>
          <p:spPr>
            <a:xfrm>
              <a:off x="-3" y="-2030"/>
              <a:ext cx="1534643" cy="2278337"/>
            </a:xfrm>
            <a:custGeom>
              <a:avLst/>
              <a:gdLst>
                <a:gd name="connsiteX0" fmla="*/ 0 w 1150982"/>
                <a:gd name="connsiteY0" fmla="*/ 0 h 1708753"/>
                <a:gd name="connsiteX1" fmla="*/ 1150982 w 1150982"/>
                <a:gd name="connsiteY1" fmla="*/ 0 h 1708753"/>
                <a:gd name="connsiteX2" fmla="*/ 328544 w 1150982"/>
                <a:gd name="connsiteY2" fmla="*/ 1708753 h 1708753"/>
                <a:gd name="connsiteX3" fmla="*/ 0 w 1150982"/>
                <a:gd name="connsiteY3" fmla="*/ 1550622 h 1708753"/>
                <a:gd name="connsiteX4" fmla="*/ 0 w 1150982"/>
                <a:gd name="connsiteY4" fmla="*/ 0 h 1708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0982" h="1708753">
                  <a:moveTo>
                    <a:pt x="0" y="0"/>
                  </a:moveTo>
                  <a:lnTo>
                    <a:pt x="1150982" y="0"/>
                  </a:lnTo>
                  <a:lnTo>
                    <a:pt x="328544" y="1708753"/>
                  </a:lnTo>
                  <a:lnTo>
                    <a:pt x="0" y="15506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2400"/>
            </a:p>
          </p:txBody>
        </p:sp>
        <p:sp>
          <p:nvSpPr>
            <p:cNvPr id="14" name="Freeform 604">
              <a:extLst>
                <a:ext uri="{FF2B5EF4-FFF2-40B4-BE49-F238E27FC236}">
                  <a16:creationId xmlns:a16="http://schemas.microsoft.com/office/drawing/2014/main" id="{9E564188-CAA5-479B-995A-CD596B9E626D}"/>
                </a:ext>
              </a:extLst>
            </p:cNvPr>
            <p:cNvSpPr/>
            <p:nvPr userDrawn="1"/>
          </p:nvSpPr>
          <p:spPr>
            <a:xfrm>
              <a:off x="-3" y="-2031"/>
              <a:ext cx="1546192" cy="2273475"/>
            </a:xfrm>
            <a:custGeom>
              <a:avLst/>
              <a:gdLst>
                <a:gd name="connsiteX0" fmla="*/ 0 w 1159644"/>
                <a:gd name="connsiteY0" fmla="*/ 0 h 1705106"/>
                <a:gd name="connsiteX1" fmla="*/ 1159644 w 1159644"/>
                <a:gd name="connsiteY1" fmla="*/ 0 h 1705106"/>
                <a:gd name="connsiteX2" fmla="*/ 338961 w 1159644"/>
                <a:gd name="connsiteY2" fmla="*/ 1705106 h 1705106"/>
                <a:gd name="connsiteX3" fmla="*/ 0 w 1159644"/>
                <a:gd name="connsiteY3" fmla="*/ 1541961 h 1705106"/>
                <a:gd name="connsiteX4" fmla="*/ 0 w 1159644"/>
                <a:gd name="connsiteY4" fmla="*/ 0 h 1705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9644" h="1705106">
                  <a:moveTo>
                    <a:pt x="0" y="0"/>
                  </a:moveTo>
                  <a:lnTo>
                    <a:pt x="1159644" y="0"/>
                  </a:lnTo>
                  <a:lnTo>
                    <a:pt x="338961" y="1705106"/>
                  </a:lnTo>
                  <a:lnTo>
                    <a:pt x="0" y="15419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2400"/>
            </a:p>
          </p:txBody>
        </p:sp>
        <p:sp>
          <p:nvSpPr>
            <p:cNvPr id="15" name="Freeform 610">
              <a:extLst>
                <a:ext uri="{FF2B5EF4-FFF2-40B4-BE49-F238E27FC236}">
                  <a16:creationId xmlns:a16="http://schemas.microsoft.com/office/drawing/2014/main" id="{94560849-50CE-4D2E-A292-DC2B8E009697}"/>
                </a:ext>
              </a:extLst>
            </p:cNvPr>
            <p:cNvSpPr/>
            <p:nvPr userDrawn="1"/>
          </p:nvSpPr>
          <p:spPr>
            <a:xfrm>
              <a:off x="1" y="-2030"/>
              <a:ext cx="3226548" cy="1565823"/>
            </a:xfrm>
            <a:custGeom>
              <a:avLst/>
              <a:gdLst>
                <a:gd name="connsiteX0" fmla="*/ 0 w 2419911"/>
                <a:gd name="connsiteY0" fmla="*/ 0 h 1174367"/>
                <a:gd name="connsiteX1" fmla="*/ 2419911 w 2419911"/>
                <a:gd name="connsiteY1" fmla="*/ 0 h 1174367"/>
                <a:gd name="connsiteX2" fmla="*/ 1854677 w 2419911"/>
                <a:gd name="connsiteY2" fmla="*/ 1174367 h 1174367"/>
                <a:gd name="connsiteX3" fmla="*/ 0 w 2419911"/>
                <a:gd name="connsiteY3" fmla="*/ 281694 h 1174367"/>
                <a:gd name="connsiteX4" fmla="*/ 0 w 2419911"/>
                <a:gd name="connsiteY4" fmla="*/ 0 h 117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9911" h="1174367">
                  <a:moveTo>
                    <a:pt x="0" y="0"/>
                  </a:moveTo>
                  <a:lnTo>
                    <a:pt x="2419911" y="0"/>
                  </a:lnTo>
                  <a:lnTo>
                    <a:pt x="1854677" y="1174367"/>
                  </a:lnTo>
                  <a:lnTo>
                    <a:pt x="0" y="2816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2400"/>
            </a:p>
          </p:txBody>
        </p:sp>
        <p:sp>
          <p:nvSpPr>
            <p:cNvPr id="16" name="Freeform 661">
              <a:extLst>
                <a:ext uri="{FF2B5EF4-FFF2-40B4-BE49-F238E27FC236}">
                  <a16:creationId xmlns:a16="http://schemas.microsoft.com/office/drawing/2014/main" id="{B2A34E16-599D-4F06-B9AE-6C9B272C1EA5}"/>
                </a:ext>
              </a:extLst>
            </p:cNvPr>
            <p:cNvSpPr/>
            <p:nvPr userDrawn="1"/>
          </p:nvSpPr>
          <p:spPr>
            <a:xfrm>
              <a:off x="1604391" y="6312496"/>
              <a:ext cx="1395931" cy="545504"/>
            </a:xfrm>
            <a:custGeom>
              <a:avLst/>
              <a:gdLst>
                <a:gd name="connsiteX0" fmla="*/ 196917 w 1046948"/>
                <a:gd name="connsiteY0" fmla="*/ 0 h 409128"/>
                <a:gd name="connsiteX1" fmla="*/ 1046948 w 1046948"/>
                <a:gd name="connsiteY1" fmla="*/ 409128 h 409128"/>
                <a:gd name="connsiteX2" fmla="*/ 0 w 1046948"/>
                <a:gd name="connsiteY2" fmla="*/ 409128 h 409128"/>
                <a:gd name="connsiteX3" fmla="*/ 196917 w 1046948"/>
                <a:gd name="connsiteY3" fmla="*/ 0 h 409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6948" h="409128">
                  <a:moveTo>
                    <a:pt x="196917" y="0"/>
                  </a:moveTo>
                  <a:lnTo>
                    <a:pt x="1046948" y="409128"/>
                  </a:lnTo>
                  <a:lnTo>
                    <a:pt x="0" y="409128"/>
                  </a:lnTo>
                  <a:lnTo>
                    <a:pt x="196917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2400"/>
            </a:p>
          </p:txBody>
        </p:sp>
        <p:sp>
          <p:nvSpPr>
            <p:cNvPr id="17" name="Freeform 637">
              <a:extLst>
                <a:ext uri="{FF2B5EF4-FFF2-40B4-BE49-F238E27FC236}">
                  <a16:creationId xmlns:a16="http://schemas.microsoft.com/office/drawing/2014/main" id="{882A1863-1565-4598-8CF0-FC4006A31EB7}"/>
                </a:ext>
              </a:extLst>
            </p:cNvPr>
            <p:cNvSpPr/>
            <p:nvPr userDrawn="1"/>
          </p:nvSpPr>
          <p:spPr>
            <a:xfrm>
              <a:off x="-2" y="4291971"/>
              <a:ext cx="3897887" cy="2566029"/>
            </a:xfrm>
            <a:custGeom>
              <a:avLst/>
              <a:gdLst>
                <a:gd name="connsiteX0" fmla="*/ 869585 w 2923415"/>
                <a:gd name="connsiteY0" fmla="*/ 0 h 1924522"/>
                <a:gd name="connsiteX1" fmla="*/ 2923415 w 2923415"/>
                <a:gd name="connsiteY1" fmla="*/ 988528 h 1924522"/>
                <a:gd name="connsiteX2" fmla="*/ 2472913 w 2923415"/>
                <a:gd name="connsiteY2" fmla="*/ 1924522 h 1924522"/>
                <a:gd name="connsiteX3" fmla="*/ 0 w 2923415"/>
                <a:gd name="connsiteY3" fmla="*/ 1924522 h 1924522"/>
                <a:gd name="connsiteX4" fmla="*/ 0 w 2923415"/>
                <a:gd name="connsiteY4" fmla="*/ 1806708 h 1924522"/>
                <a:gd name="connsiteX5" fmla="*/ 869585 w 2923415"/>
                <a:gd name="connsiteY5" fmla="*/ 0 h 1924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23415" h="1924522">
                  <a:moveTo>
                    <a:pt x="869585" y="0"/>
                  </a:moveTo>
                  <a:lnTo>
                    <a:pt x="2923415" y="988528"/>
                  </a:lnTo>
                  <a:lnTo>
                    <a:pt x="2472913" y="1924522"/>
                  </a:lnTo>
                  <a:lnTo>
                    <a:pt x="0" y="1924522"/>
                  </a:lnTo>
                  <a:lnTo>
                    <a:pt x="0" y="1806708"/>
                  </a:lnTo>
                  <a:lnTo>
                    <a:pt x="869585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2400"/>
            </a:p>
          </p:txBody>
        </p:sp>
        <p:sp>
          <p:nvSpPr>
            <p:cNvPr id="18" name="Freeform 632">
              <a:extLst>
                <a:ext uri="{FF2B5EF4-FFF2-40B4-BE49-F238E27FC236}">
                  <a16:creationId xmlns:a16="http://schemas.microsoft.com/office/drawing/2014/main" id="{131DB73B-E73C-4626-A381-8253A7271201}"/>
                </a:ext>
              </a:extLst>
            </p:cNvPr>
            <p:cNvSpPr/>
            <p:nvPr userDrawn="1"/>
          </p:nvSpPr>
          <p:spPr>
            <a:xfrm>
              <a:off x="-3" y="5427480"/>
              <a:ext cx="1857309" cy="1430521"/>
            </a:xfrm>
            <a:custGeom>
              <a:avLst/>
              <a:gdLst>
                <a:gd name="connsiteX0" fmla="*/ 0 w 1392982"/>
                <a:gd name="connsiteY0" fmla="*/ 0 h 1072891"/>
                <a:gd name="connsiteX1" fmla="*/ 1392982 w 1392982"/>
                <a:gd name="connsiteY1" fmla="*/ 670455 h 1072891"/>
                <a:gd name="connsiteX2" fmla="*/ 1199286 w 1392982"/>
                <a:gd name="connsiteY2" fmla="*/ 1072891 h 1072891"/>
                <a:gd name="connsiteX3" fmla="*/ 0 w 1392982"/>
                <a:gd name="connsiteY3" fmla="*/ 1072891 h 1072891"/>
                <a:gd name="connsiteX4" fmla="*/ 0 w 1392982"/>
                <a:gd name="connsiteY4" fmla="*/ 0 h 1072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2982" h="1072891">
                  <a:moveTo>
                    <a:pt x="0" y="0"/>
                  </a:moveTo>
                  <a:lnTo>
                    <a:pt x="1392982" y="670455"/>
                  </a:lnTo>
                  <a:lnTo>
                    <a:pt x="1199286" y="1072891"/>
                  </a:lnTo>
                  <a:lnTo>
                    <a:pt x="0" y="10728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2400"/>
            </a:p>
          </p:txBody>
        </p:sp>
        <p:sp>
          <p:nvSpPr>
            <p:cNvPr id="19" name="Freeform 627">
              <a:extLst>
                <a:ext uri="{FF2B5EF4-FFF2-40B4-BE49-F238E27FC236}">
                  <a16:creationId xmlns:a16="http://schemas.microsoft.com/office/drawing/2014/main" id="{C1CC5D97-755B-4889-97DD-35FBF7A809EF}"/>
                </a:ext>
              </a:extLst>
            </p:cNvPr>
            <p:cNvSpPr/>
            <p:nvPr userDrawn="1"/>
          </p:nvSpPr>
          <p:spPr>
            <a:xfrm>
              <a:off x="-3" y="5427267"/>
              <a:ext cx="1857309" cy="1430733"/>
            </a:xfrm>
            <a:custGeom>
              <a:avLst/>
              <a:gdLst>
                <a:gd name="connsiteX0" fmla="*/ 0 w 1392982"/>
                <a:gd name="connsiteY0" fmla="*/ 0 h 1073050"/>
                <a:gd name="connsiteX1" fmla="*/ 1392982 w 1392982"/>
                <a:gd name="connsiteY1" fmla="*/ 670455 h 1073050"/>
                <a:gd name="connsiteX2" fmla="*/ 1199209 w 1392982"/>
                <a:gd name="connsiteY2" fmla="*/ 1073050 h 1073050"/>
                <a:gd name="connsiteX3" fmla="*/ 0 w 1392982"/>
                <a:gd name="connsiteY3" fmla="*/ 1073050 h 1073050"/>
                <a:gd name="connsiteX4" fmla="*/ 0 w 1392982"/>
                <a:gd name="connsiteY4" fmla="*/ 0 h 107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2982" h="1073050">
                  <a:moveTo>
                    <a:pt x="0" y="0"/>
                  </a:moveTo>
                  <a:lnTo>
                    <a:pt x="1392982" y="670455"/>
                  </a:lnTo>
                  <a:lnTo>
                    <a:pt x="1199209" y="1073050"/>
                  </a:lnTo>
                  <a:lnTo>
                    <a:pt x="0" y="10730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2400"/>
            </a:p>
          </p:txBody>
        </p:sp>
        <p:sp>
          <p:nvSpPr>
            <p:cNvPr id="20" name="Freeform 650">
              <a:extLst>
                <a:ext uri="{FF2B5EF4-FFF2-40B4-BE49-F238E27FC236}">
                  <a16:creationId xmlns:a16="http://schemas.microsoft.com/office/drawing/2014/main" id="{FB0C1049-DFA7-4A75-8C93-4D51C3CAFC30}"/>
                </a:ext>
              </a:extLst>
            </p:cNvPr>
            <p:cNvSpPr/>
            <p:nvPr userDrawn="1"/>
          </p:nvSpPr>
          <p:spPr>
            <a:xfrm>
              <a:off x="1862367" y="3584320"/>
              <a:ext cx="4056477" cy="3273681"/>
            </a:xfrm>
            <a:custGeom>
              <a:avLst/>
              <a:gdLst>
                <a:gd name="connsiteX0" fmla="*/ 988527 w 3042358"/>
                <a:gd name="connsiteY0" fmla="*/ 0 h 2455261"/>
                <a:gd name="connsiteX1" fmla="*/ 3042358 w 3042358"/>
                <a:gd name="connsiteY1" fmla="*/ 988527 h 2455261"/>
                <a:gd name="connsiteX2" fmla="*/ 2336405 w 3042358"/>
                <a:gd name="connsiteY2" fmla="*/ 2455261 h 2455261"/>
                <a:gd name="connsiteX3" fmla="*/ 834039 w 3042358"/>
                <a:gd name="connsiteY3" fmla="*/ 2455261 h 2455261"/>
                <a:gd name="connsiteX4" fmla="*/ 0 w 3042358"/>
                <a:gd name="connsiteY4" fmla="*/ 2053830 h 2455261"/>
                <a:gd name="connsiteX5" fmla="*/ 988527 w 3042358"/>
                <a:gd name="connsiteY5" fmla="*/ 0 h 2455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2358" h="2455261">
                  <a:moveTo>
                    <a:pt x="988527" y="0"/>
                  </a:moveTo>
                  <a:lnTo>
                    <a:pt x="3042358" y="988527"/>
                  </a:lnTo>
                  <a:lnTo>
                    <a:pt x="2336405" y="2455261"/>
                  </a:lnTo>
                  <a:lnTo>
                    <a:pt x="834039" y="2455261"/>
                  </a:lnTo>
                  <a:lnTo>
                    <a:pt x="0" y="2053830"/>
                  </a:lnTo>
                  <a:lnTo>
                    <a:pt x="988527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2400"/>
            </a:p>
          </p:txBody>
        </p:sp>
        <p:sp>
          <p:nvSpPr>
            <p:cNvPr id="21" name="Freeform 644">
              <a:extLst>
                <a:ext uri="{FF2B5EF4-FFF2-40B4-BE49-F238E27FC236}">
                  <a16:creationId xmlns:a16="http://schemas.microsoft.com/office/drawing/2014/main" id="{A2238630-F32B-4AF0-B05D-70B9D591BF8D}"/>
                </a:ext>
              </a:extLst>
            </p:cNvPr>
            <p:cNvSpPr/>
            <p:nvPr userDrawn="1"/>
          </p:nvSpPr>
          <p:spPr>
            <a:xfrm>
              <a:off x="3284751" y="5604845"/>
              <a:ext cx="3206795" cy="1253156"/>
            </a:xfrm>
            <a:custGeom>
              <a:avLst/>
              <a:gdLst>
                <a:gd name="connsiteX0" fmla="*/ 452366 w 2405096"/>
                <a:gd name="connsiteY0" fmla="*/ 0 h 939867"/>
                <a:gd name="connsiteX1" fmla="*/ 2405096 w 2405096"/>
                <a:gd name="connsiteY1" fmla="*/ 939867 h 939867"/>
                <a:gd name="connsiteX2" fmla="*/ 0 w 2405096"/>
                <a:gd name="connsiteY2" fmla="*/ 939867 h 939867"/>
                <a:gd name="connsiteX3" fmla="*/ 452366 w 2405096"/>
                <a:gd name="connsiteY3" fmla="*/ 0 h 939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05096" h="939867">
                  <a:moveTo>
                    <a:pt x="452366" y="0"/>
                  </a:moveTo>
                  <a:lnTo>
                    <a:pt x="2405096" y="939867"/>
                  </a:lnTo>
                  <a:lnTo>
                    <a:pt x="0" y="939867"/>
                  </a:lnTo>
                  <a:lnTo>
                    <a:pt x="452366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2400"/>
            </a:p>
          </p:txBody>
        </p:sp>
        <p:sp>
          <p:nvSpPr>
            <p:cNvPr id="22" name="Freeform 656">
              <a:extLst>
                <a:ext uri="{FF2B5EF4-FFF2-40B4-BE49-F238E27FC236}">
                  <a16:creationId xmlns:a16="http://schemas.microsoft.com/office/drawing/2014/main" id="{04A57ADF-0DFB-4EFF-8CA2-F8DBA82ADC84}"/>
                </a:ext>
              </a:extLst>
            </p:cNvPr>
            <p:cNvSpPr/>
            <p:nvPr userDrawn="1"/>
          </p:nvSpPr>
          <p:spPr>
            <a:xfrm>
              <a:off x="1592843" y="6317360"/>
              <a:ext cx="1383488" cy="540641"/>
            </a:xfrm>
            <a:custGeom>
              <a:avLst/>
              <a:gdLst>
                <a:gd name="connsiteX0" fmla="*/ 195162 w 1037616"/>
                <a:gd name="connsiteY0" fmla="*/ 0 h 405481"/>
                <a:gd name="connsiteX1" fmla="*/ 1037616 w 1037616"/>
                <a:gd name="connsiteY1" fmla="*/ 405481 h 405481"/>
                <a:gd name="connsiteX2" fmla="*/ 0 w 1037616"/>
                <a:gd name="connsiteY2" fmla="*/ 405481 h 405481"/>
                <a:gd name="connsiteX3" fmla="*/ 195162 w 1037616"/>
                <a:gd name="connsiteY3" fmla="*/ 0 h 405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7616" h="405481">
                  <a:moveTo>
                    <a:pt x="195162" y="0"/>
                  </a:moveTo>
                  <a:lnTo>
                    <a:pt x="1037616" y="405481"/>
                  </a:lnTo>
                  <a:lnTo>
                    <a:pt x="0" y="405481"/>
                  </a:lnTo>
                  <a:lnTo>
                    <a:pt x="195162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2400"/>
            </a:p>
          </p:txBody>
        </p:sp>
      </p:grpSp>
      <p:sp>
        <p:nvSpPr>
          <p:cNvPr id="24" name="Title 3">
            <a:extLst>
              <a:ext uri="{FF2B5EF4-FFF2-40B4-BE49-F238E27FC236}">
                <a16:creationId xmlns:a16="http://schemas.microsoft.com/office/drawing/2014/main" id="{05C9FEF9-86A8-4388-B906-4B87A178A0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653" y="2814687"/>
            <a:ext cx="4179500" cy="606424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to edit Master title style Poppins 32 point</a:t>
            </a:r>
            <a:endParaRPr lang="en-IN"/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24612753-11E7-47D9-A7D7-815D7CF7A27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518203" y="864145"/>
            <a:ext cx="5721581" cy="471084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SzPct val="125000"/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  <a:lvl2pPr marL="180975" indent="-180975">
              <a:lnSpc>
                <a:spcPct val="100000"/>
              </a:lnSpc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25000"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447675" indent="-180975">
              <a:lnSpc>
                <a:spcPct val="100000"/>
              </a:lnSpc>
              <a:spcBef>
                <a:spcPts val="300"/>
              </a:spcBef>
              <a:buSzPct val="75000"/>
              <a:buFont typeface="Courier New" panose="02070309020205020404" pitchFamily="49" charset="0"/>
              <a:buChar char="o"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714375" indent="-17145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lang="en-US" sz="13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990600" indent="-180975">
              <a:lnSpc>
                <a:spcPct val="10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Roboto Light" panose="02000000000000000000" pitchFamily="2" charset="0"/>
              <a:buChar char="-"/>
              <a:defRPr lang="en-IN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Body text 14 point Roboto Light</a:t>
            </a:r>
          </a:p>
        </p:txBody>
      </p:sp>
    </p:spTree>
    <p:extLst>
      <p:ext uri="{BB962C8B-B14F-4D97-AF65-F5344CB8AC3E}">
        <p14:creationId xmlns:p14="http://schemas.microsoft.com/office/powerpoint/2010/main" val="2193018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18e - 4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750964E-589B-4FC4-AC6D-CF474F058B4C}"/>
              </a:ext>
            </a:extLst>
          </p:cNvPr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376184B-30EA-4313-8E72-70174BFEDCD2}"/>
              </a:ext>
            </a:extLst>
          </p:cNvPr>
          <p:cNvSpPr/>
          <p:nvPr userDrawn="1"/>
        </p:nvSpPr>
        <p:spPr>
          <a:xfrm>
            <a:off x="350983" y="1465942"/>
            <a:ext cx="11394834" cy="4323736"/>
          </a:xfrm>
          <a:prstGeom prst="roundRect">
            <a:avLst>
              <a:gd name="adj" fmla="val 2764"/>
            </a:avLst>
          </a:prstGeom>
          <a:solidFill>
            <a:schemeClr val="bg1"/>
          </a:solidFill>
          <a:ln>
            <a:noFill/>
          </a:ln>
          <a:effectLst>
            <a:outerShdw blurRad="558800" dist="431800" dir="2700000" sx="94000" sy="94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E959E4C1-017D-47A8-931E-DE2655945E3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71841" y="3429000"/>
            <a:ext cx="2273581" cy="1801383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SzPct val="125000"/>
              <a:buFont typeface="Arial" panose="020B0604020202020204" pitchFamily="34" charset="0"/>
              <a:buChar char="•"/>
              <a:defRPr sz="1400">
                <a:solidFill>
                  <a:srgbClr val="091148"/>
                </a:solidFill>
              </a:defRPr>
            </a:lvl1pPr>
            <a:lvl2pPr marL="180975" indent="-180975">
              <a:lnSpc>
                <a:spcPct val="100000"/>
              </a:lnSpc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25000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2pPr>
            <a:lvl3pPr marL="447675" indent="-180975">
              <a:lnSpc>
                <a:spcPct val="100000"/>
              </a:lnSpc>
              <a:spcBef>
                <a:spcPts val="300"/>
              </a:spcBef>
              <a:buSzPct val="75000"/>
              <a:buFont typeface="Courier New" panose="02070309020205020404" pitchFamily="49" charset="0"/>
              <a:buChar char="o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3pPr>
            <a:lvl4pPr marL="714375" indent="-17145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lang="en-US" sz="13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4pPr>
            <a:lvl5pPr marL="990600" indent="-180975">
              <a:lnSpc>
                <a:spcPct val="10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Roboto Light" panose="02000000000000000000" pitchFamily="2" charset="0"/>
              <a:buChar char="-"/>
              <a:defRPr lang="en-IN" sz="1200" kern="1200" dirty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Body text 14 point Roboto Light</a:t>
            </a:r>
          </a:p>
          <a:p>
            <a:pPr lvl="1"/>
            <a:r>
              <a:rPr lang="en-US"/>
              <a:t>First bullet 14 point Roboto Light (Body)</a:t>
            </a:r>
          </a:p>
          <a:p>
            <a:pPr lvl="2"/>
            <a:r>
              <a:rPr lang="en-US"/>
              <a:t>Second bullet 14 point Roboto Light (Body)</a:t>
            </a:r>
          </a:p>
          <a:p>
            <a:pPr lvl="3"/>
            <a:r>
              <a:rPr lang="en-US"/>
              <a:t>Third bullet 13 point Roboto Light (Body)</a:t>
            </a:r>
          </a:p>
          <a:p>
            <a:pPr lvl="4"/>
            <a:r>
              <a:rPr lang="en-US"/>
              <a:t>Fourth bullet 12 point Roboto Light (Body)</a:t>
            </a:r>
            <a:endParaRPr lang="en-IN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9A51B267-8404-4CC4-BF01-3F0A796B11C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68422" y="3429000"/>
            <a:ext cx="2273581" cy="1801383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SzPct val="125000"/>
              <a:buFont typeface="Arial" panose="020B0604020202020204" pitchFamily="34" charset="0"/>
              <a:buChar char="•"/>
              <a:defRPr sz="1400">
                <a:solidFill>
                  <a:srgbClr val="091148"/>
                </a:solidFill>
              </a:defRPr>
            </a:lvl1pPr>
            <a:lvl2pPr marL="180975" indent="-180975">
              <a:lnSpc>
                <a:spcPct val="100000"/>
              </a:lnSpc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25000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2pPr>
            <a:lvl3pPr marL="447675" indent="-180975">
              <a:lnSpc>
                <a:spcPct val="100000"/>
              </a:lnSpc>
              <a:spcBef>
                <a:spcPts val="300"/>
              </a:spcBef>
              <a:buSzPct val="75000"/>
              <a:buFont typeface="Courier New" panose="02070309020205020404" pitchFamily="49" charset="0"/>
              <a:buChar char="o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3pPr>
            <a:lvl4pPr marL="714375" indent="-17145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lang="en-US" sz="13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4pPr>
            <a:lvl5pPr marL="990600" indent="-180975">
              <a:lnSpc>
                <a:spcPct val="10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Roboto Light" panose="02000000000000000000" pitchFamily="2" charset="0"/>
              <a:buChar char="-"/>
              <a:defRPr lang="en-IN" sz="1200" kern="1200" dirty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Body text 14 point Roboto Light</a:t>
            </a:r>
          </a:p>
          <a:p>
            <a:pPr lvl="1"/>
            <a:r>
              <a:rPr lang="en-US"/>
              <a:t>First bullet 14 point Roboto Light (Body)</a:t>
            </a:r>
          </a:p>
          <a:p>
            <a:pPr lvl="2"/>
            <a:r>
              <a:rPr lang="en-US"/>
              <a:t>Second bullet 14 point Roboto Light (Body)</a:t>
            </a:r>
          </a:p>
          <a:p>
            <a:pPr lvl="3"/>
            <a:r>
              <a:rPr lang="en-US"/>
              <a:t>Third bullet 13 point Roboto Light (Body)</a:t>
            </a:r>
          </a:p>
          <a:p>
            <a:pPr lvl="4"/>
            <a:r>
              <a:rPr lang="en-US"/>
              <a:t>Fourth bullet 12 point Roboto Light (Body)</a:t>
            </a:r>
            <a:endParaRPr lang="en-IN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562C9DEF-F95B-49B1-9027-8F228AEFFC5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65003" y="3429000"/>
            <a:ext cx="2273581" cy="1801383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SzPct val="125000"/>
              <a:buFont typeface="Arial" panose="020B0604020202020204" pitchFamily="34" charset="0"/>
              <a:buChar char="•"/>
              <a:defRPr sz="1400">
                <a:solidFill>
                  <a:srgbClr val="091148"/>
                </a:solidFill>
              </a:defRPr>
            </a:lvl1pPr>
            <a:lvl2pPr marL="180975" indent="-180975">
              <a:lnSpc>
                <a:spcPct val="100000"/>
              </a:lnSpc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25000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2pPr>
            <a:lvl3pPr marL="447675" indent="-180975">
              <a:lnSpc>
                <a:spcPct val="100000"/>
              </a:lnSpc>
              <a:spcBef>
                <a:spcPts val="300"/>
              </a:spcBef>
              <a:buSzPct val="75000"/>
              <a:buFont typeface="Courier New" panose="02070309020205020404" pitchFamily="49" charset="0"/>
              <a:buChar char="o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3pPr>
            <a:lvl4pPr marL="714375" indent="-17145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lang="en-US" sz="13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4pPr>
            <a:lvl5pPr marL="990600" indent="-180975">
              <a:lnSpc>
                <a:spcPct val="10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Roboto Light" panose="02000000000000000000" pitchFamily="2" charset="0"/>
              <a:buChar char="-"/>
              <a:defRPr lang="en-IN" sz="1200" kern="1200" dirty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Body text 14 point Roboto Light</a:t>
            </a:r>
          </a:p>
          <a:p>
            <a:pPr lvl="1"/>
            <a:r>
              <a:rPr lang="en-US"/>
              <a:t>First bullet 14 point Roboto Light (Body)</a:t>
            </a:r>
          </a:p>
          <a:p>
            <a:pPr lvl="2"/>
            <a:r>
              <a:rPr lang="en-US"/>
              <a:t>Second bullet 14 point Roboto Light (Body)</a:t>
            </a:r>
          </a:p>
          <a:p>
            <a:pPr lvl="3"/>
            <a:r>
              <a:rPr lang="en-US"/>
              <a:t>Third bullet 13 point Roboto Light (Body)</a:t>
            </a:r>
          </a:p>
          <a:p>
            <a:pPr lvl="4"/>
            <a:r>
              <a:rPr lang="en-US"/>
              <a:t>Fourth bullet 12 point Roboto Light (Body)</a:t>
            </a:r>
            <a:endParaRPr lang="en-IN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C0E86B55-F02B-4930-B520-EB1E06A537D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061584" y="3429000"/>
            <a:ext cx="2273581" cy="1801383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SzPct val="125000"/>
              <a:buFont typeface="Arial" panose="020B0604020202020204" pitchFamily="34" charset="0"/>
              <a:buChar char="•"/>
              <a:defRPr sz="1400">
                <a:solidFill>
                  <a:srgbClr val="091148"/>
                </a:solidFill>
              </a:defRPr>
            </a:lvl1pPr>
            <a:lvl2pPr marL="180975" indent="-180975">
              <a:lnSpc>
                <a:spcPct val="100000"/>
              </a:lnSpc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25000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2pPr>
            <a:lvl3pPr marL="447675" indent="-180975">
              <a:lnSpc>
                <a:spcPct val="100000"/>
              </a:lnSpc>
              <a:spcBef>
                <a:spcPts val="300"/>
              </a:spcBef>
              <a:buSzPct val="75000"/>
              <a:buFont typeface="Courier New" panose="02070309020205020404" pitchFamily="49" charset="0"/>
              <a:buChar char="o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3pPr>
            <a:lvl4pPr marL="714375" indent="-17145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lang="en-US" sz="13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4pPr>
            <a:lvl5pPr marL="990600" indent="-180975">
              <a:lnSpc>
                <a:spcPct val="10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Roboto Light" panose="02000000000000000000" pitchFamily="2" charset="0"/>
              <a:buChar char="-"/>
              <a:defRPr lang="en-IN" sz="1200" kern="1200" dirty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Body text 14 point Roboto Light</a:t>
            </a:r>
          </a:p>
          <a:p>
            <a:pPr lvl="1"/>
            <a:r>
              <a:rPr lang="en-US"/>
              <a:t>First bullet 14 point Roboto Light (Body)</a:t>
            </a:r>
          </a:p>
          <a:p>
            <a:pPr lvl="2"/>
            <a:r>
              <a:rPr lang="en-US"/>
              <a:t>Second bullet 14 point Roboto Light (Body)</a:t>
            </a:r>
          </a:p>
          <a:p>
            <a:pPr lvl="3"/>
            <a:r>
              <a:rPr lang="en-US"/>
              <a:t>Third bullet 13 point Roboto Light (Body)</a:t>
            </a:r>
          </a:p>
          <a:p>
            <a:pPr lvl="4"/>
            <a:r>
              <a:rPr lang="en-US"/>
              <a:t>Fourth bullet 12 point Roboto Light (Body)</a:t>
            </a:r>
            <a:endParaRPr lang="en-IN"/>
          </a:p>
        </p:txBody>
      </p:sp>
      <p:sp>
        <p:nvSpPr>
          <p:cNvPr id="18" name="Text Placeholder 22">
            <a:extLst>
              <a:ext uri="{FF2B5EF4-FFF2-40B4-BE49-F238E27FC236}">
                <a16:creationId xmlns:a16="http://schemas.microsoft.com/office/drawing/2014/main" id="{EE05CBF5-6775-4A0D-ACDC-FEE40AF043B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71841" y="2979392"/>
            <a:ext cx="2273580" cy="4228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1400" b="1" kern="1200" dirty="0" smtClean="0">
                <a:solidFill>
                  <a:srgbClr val="4795D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buNone/>
              <a:defRPr lang="en-US" sz="1400" b="1" kern="1200" dirty="0" smtClean="0">
                <a:solidFill>
                  <a:srgbClr val="4795D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914400" indent="0">
              <a:buNone/>
              <a:defRPr lang="en-US" sz="1600" b="1" kern="1200" dirty="0" smtClean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  <a:lvl4pPr marL="1371600" indent="0">
              <a:buNone/>
              <a:defRPr lang="en-US" sz="1600" b="1" kern="1200" dirty="0" smtClean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4pPr>
            <a:lvl5pPr marL="1828800" indent="0">
              <a:buNone/>
              <a:defRPr lang="en-IN" sz="1600" b="1" kern="1200" dirty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IN"/>
          </a:p>
        </p:txBody>
      </p:sp>
      <p:sp>
        <p:nvSpPr>
          <p:cNvPr id="21" name="Text Placeholder 22">
            <a:extLst>
              <a:ext uri="{FF2B5EF4-FFF2-40B4-BE49-F238E27FC236}">
                <a16:creationId xmlns:a16="http://schemas.microsoft.com/office/drawing/2014/main" id="{9DE6CD93-9DC1-4901-BA13-0A6340A749A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68422" y="2979392"/>
            <a:ext cx="2273580" cy="4228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1400" b="1" kern="1200" dirty="0" smtClean="0">
                <a:solidFill>
                  <a:srgbClr val="4795D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buNone/>
              <a:defRPr lang="en-US" sz="1400" b="1" kern="1200" dirty="0" smtClean="0">
                <a:solidFill>
                  <a:srgbClr val="4795D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914400" indent="0">
              <a:buNone/>
              <a:defRPr lang="en-US" sz="1600" b="1" kern="1200" dirty="0" smtClean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  <a:lvl4pPr marL="1371600" indent="0">
              <a:buNone/>
              <a:defRPr lang="en-US" sz="1600" b="1" kern="1200" dirty="0" smtClean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4pPr>
            <a:lvl5pPr marL="1828800" indent="0">
              <a:buNone/>
              <a:defRPr lang="en-IN" sz="1600" b="1" kern="1200" dirty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IN"/>
          </a:p>
        </p:txBody>
      </p:sp>
      <p:sp>
        <p:nvSpPr>
          <p:cNvPr id="22" name="Text Placeholder 22">
            <a:extLst>
              <a:ext uri="{FF2B5EF4-FFF2-40B4-BE49-F238E27FC236}">
                <a16:creationId xmlns:a16="http://schemas.microsoft.com/office/drawing/2014/main" id="{A2F04B0B-3BD2-446C-854A-7EC3EBB1EA3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65003" y="2979392"/>
            <a:ext cx="2273580" cy="4228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1400" b="1" kern="1200" dirty="0" smtClean="0">
                <a:solidFill>
                  <a:srgbClr val="4795D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buNone/>
              <a:defRPr lang="en-US" sz="1400" b="1" kern="1200" dirty="0" smtClean="0">
                <a:solidFill>
                  <a:srgbClr val="4795D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914400" indent="0">
              <a:buNone/>
              <a:defRPr lang="en-US" sz="1600" b="1" kern="1200" dirty="0" smtClean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  <a:lvl4pPr marL="1371600" indent="0">
              <a:buNone/>
              <a:defRPr lang="en-US" sz="1600" b="1" kern="1200" dirty="0" smtClean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4pPr>
            <a:lvl5pPr marL="1828800" indent="0">
              <a:buNone/>
              <a:defRPr lang="en-IN" sz="1600" b="1" kern="1200" dirty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IN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D7383D5C-AB05-4066-9832-B1B561D5F9B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61584" y="2979392"/>
            <a:ext cx="2273580" cy="4228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1400" b="1" kern="1200" dirty="0" smtClean="0">
                <a:solidFill>
                  <a:srgbClr val="4795D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buNone/>
              <a:defRPr lang="en-US" sz="1400" b="1" kern="1200" dirty="0" smtClean="0">
                <a:solidFill>
                  <a:srgbClr val="4795D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914400" indent="0">
              <a:buNone/>
              <a:defRPr lang="en-US" sz="1600" b="1" kern="1200" dirty="0" smtClean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  <a:lvl4pPr marL="1371600" indent="0">
              <a:buNone/>
              <a:defRPr lang="en-US" sz="1600" b="1" kern="1200" dirty="0" smtClean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4pPr>
            <a:lvl5pPr marL="1828800" indent="0">
              <a:buNone/>
              <a:defRPr lang="en-IN" sz="1600" b="1" kern="1200" dirty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IN"/>
          </a:p>
        </p:txBody>
      </p:sp>
      <p:sp>
        <p:nvSpPr>
          <p:cNvPr id="20" name="Title 3">
            <a:extLst>
              <a:ext uri="{FF2B5EF4-FFF2-40B4-BE49-F238E27FC236}">
                <a16:creationId xmlns:a16="http://schemas.microsoft.com/office/drawing/2014/main" id="{F07B785B-6EDB-41B0-B3F7-0ED6CBFF4D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983" y="681489"/>
            <a:ext cx="11526692" cy="606424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to edit master title style </a:t>
            </a:r>
            <a:r>
              <a:rPr lang="en-US" err="1"/>
              <a:t>poppins</a:t>
            </a:r>
            <a:r>
              <a:rPr lang="en-US"/>
              <a:t> 32 point</a:t>
            </a:r>
            <a:endParaRPr lang="en-IN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C79AD46-BF19-44AB-8E03-FD3B9BDE7EFF}"/>
              </a:ext>
            </a:extLst>
          </p:cNvPr>
          <p:cNvSpPr/>
          <p:nvPr userDrawn="1"/>
        </p:nvSpPr>
        <p:spPr>
          <a:xfrm>
            <a:off x="1" y="674917"/>
            <a:ext cx="95249" cy="5048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335769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18f - 3 Box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750964E-589B-4FC4-AC6D-CF474F058B4C}"/>
              </a:ext>
            </a:extLst>
          </p:cNvPr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7047263-019E-45DA-9889-A30FE925F9F2}"/>
              </a:ext>
            </a:extLst>
          </p:cNvPr>
          <p:cNvSpPr/>
          <p:nvPr userDrawn="1"/>
        </p:nvSpPr>
        <p:spPr>
          <a:xfrm>
            <a:off x="350983" y="1357858"/>
            <a:ext cx="11394834" cy="4431820"/>
          </a:xfrm>
          <a:prstGeom prst="roundRect">
            <a:avLst>
              <a:gd name="adj" fmla="val 2764"/>
            </a:avLst>
          </a:prstGeom>
          <a:solidFill>
            <a:schemeClr val="bg1"/>
          </a:solidFill>
          <a:ln>
            <a:noFill/>
          </a:ln>
          <a:effectLst>
            <a:outerShdw blurRad="558800" dist="431800" dir="2700000" sx="94000" sy="94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E959E4C1-017D-47A8-931E-DE2655945E3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73865" y="3429000"/>
            <a:ext cx="2625276" cy="1801383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SzPct val="125000"/>
              <a:buFont typeface="Arial" panose="020B0604020202020204" pitchFamily="34" charset="0"/>
              <a:buChar char="•"/>
              <a:defRPr sz="1400">
                <a:solidFill>
                  <a:srgbClr val="091148"/>
                </a:solidFill>
              </a:defRPr>
            </a:lvl1pPr>
            <a:lvl2pPr marL="180975" indent="-180975">
              <a:lnSpc>
                <a:spcPct val="100000"/>
              </a:lnSpc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25000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2pPr>
            <a:lvl3pPr marL="447675" indent="-180975">
              <a:lnSpc>
                <a:spcPct val="100000"/>
              </a:lnSpc>
              <a:spcBef>
                <a:spcPts val="300"/>
              </a:spcBef>
              <a:buSzPct val="75000"/>
              <a:buFont typeface="Courier New" panose="02070309020205020404" pitchFamily="49" charset="0"/>
              <a:buChar char="o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3pPr>
            <a:lvl4pPr marL="714375" indent="-17145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lang="en-US" sz="13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4pPr>
            <a:lvl5pPr marL="990600" indent="-180975">
              <a:lnSpc>
                <a:spcPct val="10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Roboto Light" panose="02000000000000000000" pitchFamily="2" charset="0"/>
              <a:buChar char="-"/>
              <a:defRPr lang="en-IN" sz="1200" kern="1200" dirty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Body text 14 point Roboto Light</a:t>
            </a:r>
          </a:p>
          <a:p>
            <a:pPr lvl="1"/>
            <a:r>
              <a:rPr lang="en-US"/>
              <a:t>First bullet 14 point Roboto Light (Body)</a:t>
            </a:r>
          </a:p>
          <a:p>
            <a:pPr lvl="2"/>
            <a:r>
              <a:rPr lang="en-US"/>
              <a:t>Second bullet 14 point Roboto Light (Body)</a:t>
            </a:r>
          </a:p>
          <a:p>
            <a:pPr lvl="3"/>
            <a:r>
              <a:rPr lang="en-US"/>
              <a:t>Third bullet 13 point Roboto Light (Body)</a:t>
            </a:r>
          </a:p>
          <a:p>
            <a:pPr lvl="4"/>
            <a:r>
              <a:rPr lang="en-US"/>
              <a:t>Fourth bullet 12 point Roboto Light (Body)</a:t>
            </a:r>
            <a:endParaRPr lang="en-IN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9A51B267-8404-4CC4-BF01-3F0A796B11C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3379" y="3429000"/>
            <a:ext cx="2625276" cy="1801383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SzPct val="125000"/>
              <a:buFont typeface="Arial" panose="020B0604020202020204" pitchFamily="34" charset="0"/>
              <a:buChar char="•"/>
              <a:defRPr sz="1400">
                <a:solidFill>
                  <a:srgbClr val="091148"/>
                </a:solidFill>
              </a:defRPr>
            </a:lvl1pPr>
            <a:lvl2pPr marL="180975" indent="-180975">
              <a:lnSpc>
                <a:spcPct val="100000"/>
              </a:lnSpc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25000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2pPr>
            <a:lvl3pPr marL="447675" indent="-180975">
              <a:lnSpc>
                <a:spcPct val="100000"/>
              </a:lnSpc>
              <a:spcBef>
                <a:spcPts val="300"/>
              </a:spcBef>
              <a:buSzPct val="75000"/>
              <a:buFont typeface="Courier New" panose="02070309020205020404" pitchFamily="49" charset="0"/>
              <a:buChar char="o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3pPr>
            <a:lvl4pPr marL="714375" indent="-17145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lang="en-US" sz="13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4pPr>
            <a:lvl5pPr marL="990600" indent="-180975">
              <a:lnSpc>
                <a:spcPct val="10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Roboto Light" panose="02000000000000000000" pitchFamily="2" charset="0"/>
              <a:buChar char="-"/>
              <a:defRPr lang="en-IN" sz="1200" kern="1200" dirty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Body text 14 point Roboto Light</a:t>
            </a:r>
          </a:p>
          <a:p>
            <a:pPr lvl="1"/>
            <a:r>
              <a:rPr lang="en-US"/>
              <a:t>First bullet 14 point Roboto Light (Body)</a:t>
            </a:r>
          </a:p>
          <a:p>
            <a:pPr lvl="2"/>
            <a:r>
              <a:rPr lang="en-US"/>
              <a:t>Second bullet 14 point Roboto Light (Body)</a:t>
            </a:r>
          </a:p>
          <a:p>
            <a:pPr lvl="3"/>
            <a:r>
              <a:rPr lang="en-US"/>
              <a:t>Third bullet 13 point Roboto Light (Body)</a:t>
            </a:r>
          </a:p>
          <a:p>
            <a:pPr lvl="4"/>
            <a:r>
              <a:rPr lang="en-US"/>
              <a:t>Fourth bullet 12 point Roboto Light (Body)</a:t>
            </a:r>
            <a:endParaRPr lang="en-IN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562C9DEF-F95B-49B1-9027-8F228AEFFC5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477178" y="3429000"/>
            <a:ext cx="2625276" cy="1801383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SzPct val="125000"/>
              <a:buFont typeface="Arial" panose="020B0604020202020204" pitchFamily="34" charset="0"/>
              <a:buChar char="•"/>
              <a:defRPr sz="1400">
                <a:solidFill>
                  <a:srgbClr val="091148"/>
                </a:solidFill>
              </a:defRPr>
            </a:lvl1pPr>
            <a:lvl2pPr marL="180975" indent="-180975">
              <a:lnSpc>
                <a:spcPct val="100000"/>
              </a:lnSpc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25000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2pPr>
            <a:lvl3pPr marL="447675" indent="-180975">
              <a:lnSpc>
                <a:spcPct val="100000"/>
              </a:lnSpc>
              <a:spcBef>
                <a:spcPts val="300"/>
              </a:spcBef>
              <a:buSzPct val="75000"/>
              <a:buFont typeface="Courier New" panose="02070309020205020404" pitchFamily="49" charset="0"/>
              <a:buChar char="o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3pPr>
            <a:lvl4pPr marL="714375" indent="-17145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lang="en-US" sz="13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4pPr>
            <a:lvl5pPr marL="990600" indent="-180975">
              <a:lnSpc>
                <a:spcPct val="10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Roboto Light" panose="02000000000000000000" pitchFamily="2" charset="0"/>
              <a:buChar char="-"/>
              <a:defRPr lang="en-IN" sz="1200" kern="1200" dirty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Body text 14 point Roboto Light</a:t>
            </a:r>
          </a:p>
          <a:p>
            <a:pPr lvl="1"/>
            <a:r>
              <a:rPr lang="en-US"/>
              <a:t>First bullet 14 point Roboto Light (Body)</a:t>
            </a:r>
          </a:p>
          <a:p>
            <a:pPr lvl="2"/>
            <a:r>
              <a:rPr lang="en-US"/>
              <a:t>Second bullet 14 point Roboto Light (Body)</a:t>
            </a:r>
          </a:p>
          <a:p>
            <a:pPr lvl="3"/>
            <a:r>
              <a:rPr lang="en-US"/>
              <a:t>Third bullet 13 point Roboto Light (Body)</a:t>
            </a:r>
          </a:p>
          <a:p>
            <a:pPr lvl="4"/>
            <a:r>
              <a:rPr lang="en-US"/>
              <a:t>Fourth bullet 12 point Roboto Light (Body)</a:t>
            </a:r>
            <a:endParaRPr lang="en-IN"/>
          </a:p>
        </p:txBody>
      </p:sp>
      <p:sp>
        <p:nvSpPr>
          <p:cNvPr id="18" name="Text Placeholder 22">
            <a:extLst>
              <a:ext uri="{FF2B5EF4-FFF2-40B4-BE49-F238E27FC236}">
                <a16:creationId xmlns:a16="http://schemas.microsoft.com/office/drawing/2014/main" id="{EE05CBF5-6775-4A0D-ACDC-FEE40AF043B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73865" y="2979392"/>
            <a:ext cx="2625274" cy="4228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1400" b="1" kern="1200" dirty="0" smtClean="0">
                <a:solidFill>
                  <a:srgbClr val="4795D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buNone/>
              <a:defRPr lang="en-US" sz="1400" b="1" kern="1200" dirty="0" smtClean="0">
                <a:solidFill>
                  <a:srgbClr val="4795D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914400" indent="0">
              <a:buNone/>
              <a:defRPr lang="en-US" sz="1600" b="1" kern="1200" dirty="0" smtClean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  <a:lvl4pPr marL="1371600" indent="0">
              <a:buNone/>
              <a:defRPr lang="en-US" sz="1600" b="1" kern="1200" dirty="0" smtClean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4pPr>
            <a:lvl5pPr marL="1828800" indent="0">
              <a:buNone/>
              <a:defRPr lang="en-IN" sz="1600" b="1" kern="1200" dirty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IN"/>
          </a:p>
        </p:txBody>
      </p:sp>
      <p:sp>
        <p:nvSpPr>
          <p:cNvPr id="21" name="Text Placeholder 22">
            <a:extLst>
              <a:ext uri="{FF2B5EF4-FFF2-40B4-BE49-F238E27FC236}">
                <a16:creationId xmlns:a16="http://schemas.microsoft.com/office/drawing/2014/main" id="{9DE6CD93-9DC1-4901-BA13-0A6340A749A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73379" y="2979392"/>
            <a:ext cx="2625274" cy="4228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1400" b="1" kern="1200" dirty="0" smtClean="0">
                <a:solidFill>
                  <a:srgbClr val="4795D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buNone/>
              <a:defRPr lang="en-US" sz="1400" b="1" kern="1200" dirty="0" smtClean="0">
                <a:solidFill>
                  <a:srgbClr val="4795D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914400" indent="0">
              <a:buNone/>
              <a:defRPr lang="en-US" sz="1600" b="1" kern="1200" dirty="0" smtClean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  <a:lvl4pPr marL="1371600" indent="0">
              <a:buNone/>
              <a:defRPr lang="en-US" sz="1600" b="1" kern="1200" dirty="0" smtClean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4pPr>
            <a:lvl5pPr marL="1828800" indent="0">
              <a:buNone/>
              <a:defRPr lang="en-IN" sz="1600" b="1" kern="1200" dirty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IN"/>
          </a:p>
        </p:txBody>
      </p:sp>
      <p:sp>
        <p:nvSpPr>
          <p:cNvPr id="22" name="Text Placeholder 22">
            <a:extLst>
              <a:ext uri="{FF2B5EF4-FFF2-40B4-BE49-F238E27FC236}">
                <a16:creationId xmlns:a16="http://schemas.microsoft.com/office/drawing/2014/main" id="{A2F04B0B-3BD2-446C-854A-7EC3EBB1EA3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477178" y="2979392"/>
            <a:ext cx="2625274" cy="4228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1400" b="1" kern="1200" dirty="0" smtClean="0">
                <a:solidFill>
                  <a:srgbClr val="4795D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buNone/>
              <a:defRPr lang="en-US" sz="1400" b="1" kern="1200" dirty="0" smtClean="0">
                <a:solidFill>
                  <a:srgbClr val="4795D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914400" indent="0">
              <a:buNone/>
              <a:defRPr lang="en-US" sz="1600" b="1" kern="1200" dirty="0" smtClean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  <a:lvl4pPr marL="1371600" indent="0">
              <a:buNone/>
              <a:defRPr lang="en-US" sz="1600" b="1" kern="1200" dirty="0" smtClean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4pPr>
            <a:lvl5pPr marL="1828800" indent="0">
              <a:buNone/>
              <a:defRPr lang="en-IN" sz="1600" b="1" kern="1200" dirty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IN"/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0F4C9BB1-7894-48DE-B092-BDE1219619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983" y="681489"/>
            <a:ext cx="11526692" cy="606424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to edit master title style </a:t>
            </a:r>
            <a:r>
              <a:rPr lang="en-US" err="1"/>
              <a:t>poppins</a:t>
            </a:r>
            <a:r>
              <a:rPr lang="en-US"/>
              <a:t> 32 point</a:t>
            </a:r>
            <a:endParaRPr lang="en-IN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60C3626-DFF9-4132-9DE3-3D20DC093224}"/>
              </a:ext>
            </a:extLst>
          </p:cNvPr>
          <p:cNvSpPr/>
          <p:nvPr userDrawn="1"/>
        </p:nvSpPr>
        <p:spPr>
          <a:xfrm>
            <a:off x="1" y="674917"/>
            <a:ext cx="95249" cy="5048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28294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18f - 3 Box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575F7E7-02E0-49E6-B7FA-E3AF1460CDDF}"/>
              </a:ext>
            </a:extLst>
          </p:cNvPr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6320784-75C3-4C46-9822-7225C67AE4ED}"/>
              </a:ext>
            </a:extLst>
          </p:cNvPr>
          <p:cNvSpPr/>
          <p:nvPr userDrawn="1"/>
        </p:nvSpPr>
        <p:spPr>
          <a:xfrm>
            <a:off x="363057" y="1465942"/>
            <a:ext cx="11394834" cy="4420508"/>
          </a:xfrm>
          <a:prstGeom prst="roundRect">
            <a:avLst>
              <a:gd name="adj" fmla="val 2764"/>
            </a:avLst>
          </a:prstGeom>
          <a:solidFill>
            <a:schemeClr val="bg1"/>
          </a:solidFill>
          <a:ln>
            <a:noFill/>
          </a:ln>
          <a:effectLst>
            <a:outerShdw blurRad="558800" dist="431800" dir="2700000" sx="94000" sy="94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0680E1CB-12E4-4BB1-A1C4-7E7C32F76F1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31165" y="4456542"/>
            <a:ext cx="3316562" cy="1801383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SzPct val="125000"/>
              <a:buFont typeface="Arial" panose="020B0604020202020204" pitchFamily="34" charset="0"/>
              <a:buChar char="•"/>
              <a:defRPr sz="1400">
                <a:solidFill>
                  <a:srgbClr val="091148"/>
                </a:solidFill>
              </a:defRPr>
            </a:lvl1pPr>
            <a:lvl2pPr marL="180975" indent="-180975">
              <a:lnSpc>
                <a:spcPct val="100000"/>
              </a:lnSpc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25000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2pPr>
            <a:lvl3pPr marL="447675" indent="-180975">
              <a:lnSpc>
                <a:spcPct val="100000"/>
              </a:lnSpc>
              <a:spcBef>
                <a:spcPts val="300"/>
              </a:spcBef>
              <a:buSzPct val="75000"/>
              <a:buFont typeface="Courier New" panose="02070309020205020404" pitchFamily="49" charset="0"/>
              <a:buChar char="o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3pPr>
            <a:lvl4pPr marL="714375" indent="-17145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lang="en-US" sz="13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4pPr>
            <a:lvl5pPr marL="990600" indent="-180975">
              <a:lnSpc>
                <a:spcPct val="10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Roboto Light" panose="02000000000000000000" pitchFamily="2" charset="0"/>
              <a:buChar char="-"/>
              <a:defRPr lang="en-IN" sz="1200" kern="1200" dirty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Body text 14 point Roboto Light</a:t>
            </a:r>
          </a:p>
          <a:p>
            <a:pPr lvl="1"/>
            <a:r>
              <a:rPr lang="en-US"/>
              <a:t>First bullet 14 point Roboto Light (Body)</a:t>
            </a:r>
          </a:p>
          <a:p>
            <a:pPr lvl="2"/>
            <a:r>
              <a:rPr lang="en-US"/>
              <a:t>Second bullet 14 point Roboto Light (Body)</a:t>
            </a:r>
          </a:p>
          <a:p>
            <a:pPr lvl="3"/>
            <a:r>
              <a:rPr lang="en-US"/>
              <a:t>Third bullet 13 point Roboto Light (Body)</a:t>
            </a:r>
          </a:p>
          <a:p>
            <a:pPr lvl="4"/>
            <a:r>
              <a:rPr lang="en-US"/>
              <a:t>Fourth bullet 12 point Roboto Light (Body)</a:t>
            </a:r>
            <a:endParaRPr lang="en-IN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7D81F36-A039-4D53-89C0-A69DD9C5A1C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281836" y="4456542"/>
            <a:ext cx="3316562" cy="1801383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SzPct val="125000"/>
              <a:buFont typeface="Arial" panose="020B0604020202020204" pitchFamily="34" charset="0"/>
              <a:buChar char="•"/>
              <a:defRPr sz="1400">
                <a:solidFill>
                  <a:srgbClr val="091148"/>
                </a:solidFill>
              </a:defRPr>
            </a:lvl1pPr>
            <a:lvl2pPr marL="180975" indent="-180975">
              <a:lnSpc>
                <a:spcPct val="100000"/>
              </a:lnSpc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25000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2pPr>
            <a:lvl3pPr marL="447675" indent="-180975">
              <a:lnSpc>
                <a:spcPct val="100000"/>
              </a:lnSpc>
              <a:spcBef>
                <a:spcPts val="300"/>
              </a:spcBef>
              <a:buSzPct val="75000"/>
              <a:buFont typeface="Courier New" panose="02070309020205020404" pitchFamily="49" charset="0"/>
              <a:buChar char="o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3pPr>
            <a:lvl4pPr marL="714375" indent="-17145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lang="en-US" sz="13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4pPr>
            <a:lvl5pPr marL="990600" indent="-180975">
              <a:lnSpc>
                <a:spcPct val="10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Roboto Light" panose="02000000000000000000" pitchFamily="2" charset="0"/>
              <a:buChar char="-"/>
              <a:defRPr lang="en-IN" sz="1200" kern="1200" dirty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Body text 14 point Roboto Light</a:t>
            </a:r>
          </a:p>
          <a:p>
            <a:pPr lvl="1"/>
            <a:r>
              <a:rPr lang="en-US"/>
              <a:t>First bullet 14 point Roboto Light (Body)</a:t>
            </a:r>
          </a:p>
          <a:p>
            <a:pPr lvl="2"/>
            <a:r>
              <a:rPr lang="en-US"/>
              <a:t>Second bullet 14 point Roboto Light (Body)</a:t>
            </a:r>
          </a:p>
          <a:p>
            <a:pPr lvl="3"/>
            <a:r>
              <a:rPr lang="en-US"/>
              <a:t>Third bullet 13 point Roboto Light (Body)</a:t>
            </a:r>
          </a:p>
          <a:p>
            <a:pPr lvl="4"/>
            <a:r>
              <a:rPr lang="en-US"/>
              <a:t>Fourth bullet 12 point Roboto Light (Body)</a:t>
            </a:r>
            <a:endParaRPr lang="en-IN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16AEF9BD-9311-4405-8D9C-8CAB07F90AF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203205" y="4456542"/>
            <a:ext cx="3316562" cy="1801383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SzPct val="125000"/>
              <a:buFont typeface="Arial" panose="020B0604020202020204" pitchFamily="34" charset="0"/>
              <a:buChar char="•"/>
              <a:defRPr sz="1400">
                <a:solidFill>
                  <a:srgbClr val="091148"/>
                </a:solidFill>
              </a:defRPr>
            </a:lvl1pPr>
            <a:lvl2pPr marL="180975" indent="-180975">
              <a:lnSpc>
                <a:spcPct val="100000"/>
              </a:lnSpc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25000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2pPr>
            <a:lvl3pPr marL="447675" indent="-180975">
              <a:lnSpc>
                <a:spcPct val="100000"/>
              </a:lnSpc>
              <a:spcBef>
                <a:spcPts val="300"/>
              </a:spcBef>
              <a:buSzPct val="75000"/>
              <a:buFont typeface="Courier New" panose="02070309020205020404" pitchFamily="49" charset="0"/>
              <a:buChar char="o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3pPr>
            <a:lvl4pPr marL="714375" indent="-17145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lang="en-US" sz="13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4pPr>
            <a:lvl5pPr marL="990600" indent="-180975">
              <a:lnSpc>
                <a:spcPct val="10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Roboto Light" panose="02000000000000000000" pitchFamily="2" charset="0"/>
              <a:buChar char="-"/>
              <a:defRPr lang="en-IN" sz="1200" kern="1200" dirty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Body text 14 point Roboto Light</a:t>
            </a:r>
          </a:p>
          <a:p>
            <a:pPr lvl="1"/>
            <a:r>
              <a:rPr lang="en-US"/>
              <a:t>First bullet 14 point Roboto Light (Body)</a:t>
            </a:r>
          </a:p>
          <a:p>
            <a:pPr lvl="2"/>
            <a:r>
              <a:rPr lang="en-US"/>
              <a:t>Second bullet 14 point Roboto Light (Body)</a:t>
            </a:r>
          </a:p>
          <a:p>
            <a:pPr lvl="3"/>
            <a:r>
              <a:rPr lang="en-US"/>
              <a:t>Third bullet 13 point Roboto Light (Body)</a:t>
            </a:r>
          </a:p>
          <a:p>
            <a:pPr lvl="4"/>
            <a:r>
              <a:rPr lang="en-US"/>
              <a:t>Fourth bullet 12 point Roboto Light (Body)</a:t>
            </a:r>
            <a:endParaRPr lang="en-IN"/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8E77B3C9-04CF-42EA-9418-0C4E2A1323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983" y="681489"/>
            <a:ext cx="11526692" cy="606424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to edit master title style </a:t>
            </a:r>
            <a:r>
              <a:rPr lang="en-US" err="1"/>
              <a:t>poppins</a:t>
            </a:r>
            <a:r>
              <a:rPr lang="en-US"/>
              <a:t> 32 point</a:t>
            </a:r>
            <a:endParaRPr lang="en-IN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A50FBCD-BEFD-487C-B824-7DBB7FB8BCA2}"/>
              </a:ext>
            </a:extLst>
          </p:cNvPr>
          <p:cNvSpPr/>
          <p:nvPr userDrawn="1"/>
        </p:nvSpPr>
        <p:spPr>
          <a:xfrm>
            <a:off x="1" y="674917"/>
            <a:ext cx="95249" cy="5048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003138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18f - 3 Boxe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575F7E7-02E0-49E6-B7FA-E3AF1460CDDF}"/>
              </a:ext>
            </a:extLst>
          </p:cNvPr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6320784-75C3-4C46-9822-7225C67AE4ED}"/>
              </a:ext>
            </a:extLst>
          </p:cNvPr>
          <p:cNvSpPr/>
          <p:nvPr userDrawn="1"/>
        </p:nvSpPr>
        <p:spPr>
          <a:xfrm>
            <a:off x="363057" y="1465942"/>
            <a:ext cx="11394834" cy="4420508"/>
          </a:xfrm>
          <a:prstGeom prst="roundRect">
            <a:avLst>
              <a:gd name="adj" fmla="val 2764"/>
            </a:avLst>
          </a:prstGeom>
          <a:solidFill>
            <a:schemeClr val="bg1"/>
          </a:solidFill>
          <a:ln>
            <a:noFill/>
          </a:ln>
          <a:effectLst>
            <a:outerShdw blurRad="558800" dist="431800" dir="2700000" sx="94000" sy="94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0680E1CB-12E4-4BB1-A1C4-7E7C32F76F1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31165" y="4456542"/>
            <a:ext cx="3316562" cy="1801383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SzPct val="125000"/>
              <a:buFont typeface="Arial" panose="020B0604020202020204" pitchFamily="34" charset="0"/>
              <a:buChar char="•"/>
              <a:defRPr sz="1400">
                <a:solidFill>
                  <a:srgbClr val="091148"/>
                </a:solidFill>
              </a:defRPr>
            </a:lvl1pPr>
            <a:lvl2pPr marL="180975" indent="-180975">
              <a:lnSpc>
                <a:spcPct val="100000"/>
              </a:lnSpc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25000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2pPr>
            <a:lvl3pPr marL="447675" indent="-180975">
              <a:lnSpc>
                <a:spcPct val="100000"/>
              </a:lnSpc>
              <a:spcBef>
                <a:spcPts val="300"/>
              </a:spcBef>
              <a:buSzPct val="75000"/>
              <a:buFont typeface="Courier New" panose="02070309020205020404" pitchFamily="49" charset="0"/>
              <a:buChar char="o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3pPr>
            <a:lvl4pPr marL="714375" indent="-17145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lang="en-US" sz="13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4pPr>
            <a:lvl5pPr marL="990600" indent="-180975">
              <a:lnSpc>
                <a:spcPct val="10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Roboto Light" panose="02000000000000000000" pitchFamily="2" charset="0"/>
              <a:buChar char="-"/>
              <a:defRPr lang="en-IN" sz="1200" kern="1200" dirty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Body text 14 point Roboto Light</a:t>
            </a:r>
          </a:p>
          <a:p>
            <a:pPr lvl="1"/>
            <a:r>
              <a:rPr lang="en-US"/>
              <a:t>First bullet 14 point Roboto Light (Body)</a:t>
            </a:r>
          </a:p>
          <a:p>
            <a:pPr lvl="2"/>
            <a:r>
              <a:rPr lang="en-US"/>
              <a:t>Second bullet 14 point Roboto Light (Body)</a:t>
            </a:r>
          </a:p>
          <a:p>
            <a:pPr lvl="3"/>
            <a:r>
              <a:rPr lang="en-US"/>
              <a:t>Third bullet 13 point Roboto Light (Body)</a:t>
            </a:r>
          </a:p>
          <a:p>
            <a:pPr lvl="4"/>
            <a:r>
              <a:rPr lang="en-US"/>
              <a:t>Fourth bullet 12 point Roboto Light (Body)</a:t>
            </a:r>
            <a:endParaRPr lang="en-IN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7D81F36-A039-4D53-89C0-A69DD9C5A1C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281836" y="4456542"/>
            <a:ext cx="3316562" cy="1801383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SzPct val="125000"/>
              <a:buFont typeface="Arial" panose="020B0604020202020204" pitchFamily="34" charset="0"/>
              <a:buChar char="•"/>
              <a:defRPr sz="1400">
                <a:solidFill>
                  <a:srgbClr val="091148"/>
                </a:solidFill>
              </a:defRPr>
            </a:lvl1pPr>
            <a:lvl2pPr marL="180975" indent="-180975">
              <a:lnSpc>
                <a:spcPct val="100000"/>
              </a:lnSpc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25000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2pPr>
            <a:lvl3pPr marL="447675" indent="-180975">
              <a:lnSpc>
                <a:spcPct val="100000"/>
              </a:lnSpc>
              <a:spcBef>
                <a:spcPts val="300"/>
              </a:spcBef>
              <a:buSzPct val="75000"/>
              <a:buFont typeface="Courier New" panose="02070309020205020404" pitchFamily="49" charset="0"/>
              <a:buChar char="o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3pPr>
            <a:lvl4pPr marL="714375" indent="-17145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lang="en-US" sz="13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4pPr>
            <a:lvl5pPr marL="990600" indent="-180975">
              <a:lnSpc>
                <a:spcPct val="10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Roboto Light" panose="02000000000000000000" pitchFamily="2" charset="0"/>
              <a:buChar char="-"/>
              <a:defRPr lang="en-IN" sz="1200" kern="1200" dirty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Body text 14 point Roboto Light</a:t>
            </a:r>
          </a:p>
          <a:p>
            <a:pPr lvl="1"/>
            <a:r>
              <a:rPr lang="en-US"/>
              <a:t>First bullet 14 point Roboto Light (Body)</a:t>
            </a:r>
          </a:p>
          <a:p>
            <a:pPr lvl="2"/>
            <a:r>
              <a:rPr lang="en-US"/>
              <a:t>Second bullet 14 point Roboto Light (Body)</a:t>
            </a:r>
          </a:p>
          <a:p>
            <a:pPr lvl="3"/>
            <a:r>
              <a:rPr lang="en-US"/>
              <a:t>Third bullet 13 point Roboto Light (Body)</a:t>
            </a:r>
          </a:p>
          <a:p>
            <a:pPr lvl="4"/>
            <a:r>
              <a:rPr lang="en-US"/>
              <a:t>Fourth bullet 12 point Roboto Light (Body)</a:t>
            </a:r>
            <a:endParaRPr lang="en-IN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16AEF9BD-9311-4405-8D9C-8CAB07F90AF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203205" y="4456542"/>
            <a:ext cx="3316562" cy="1801383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SzPct val="125000"/>
              <a:buFont typeface="Arial" panose="020B0604020202020204" pitchFamily="34" charset="0"/>
              <a:buChar char="•"/>
              <a:defRPr sz="1400">
                <a:solidFill>
                  <a:srgbClr val="091148"/>
                </a:solidFill>
              </a:defRPr>
            </a:lvl1pPr>
            <a:lvl2pPr marL="180975" indent="-180975">
              <a:lnSpc>
                <a:spcPct val="100000"/>
              </a:lnSpc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25000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2pPr>
            <a:lvl3pPr marL="447675" indent="-180975">
              <a:lnSpc>
                <a:spcPct val="100000"/>
              </a:lnSpc>
              <a:spcBef>
                <a:spcPts val="300"/>
              </a:spcBef>
              <a:buSzPct val="75000"/>
              <a:buFont typeface="Courier New" panose="02070309020205020404" pitchFamily="49" charset="0"/>
              <a:buChar char="o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3pPr>
            <a:lvl4pPr marL="714375" indent="-17145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lang="en-US" sz="13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4pPr>
            <a:lvl5pPr marL="990600" indent="-180975">
              <a:lnSpc>
                <a:spcPct val="10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Roboto Light" panose="02000000000000000000" pitchFamily="2" charset="0"/>
              <a:buChar char="-"/>
              <a:defRPr lang="en-IN" sz="1200" kern="1200" dirty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Body text 14 point Roboto Light</a:t>
            </a:r>
          </a:p>
          <a:p>
            <a:pPr lvl="1"/>
            <a:r>
              <a:rPr lang="en-US"/>
              <a:t>First bullet 14 point Roboto Light (Body)</a:t>
            </a:r>
          </a:p>
          <a:p>
            <a:pPr lvl="2"/>
            <a:r>
              <a:rPr lang="en-US"/>
              <a:t>Second bullet 14 point Roboto Light (Body)</a:t>
            </a:r>
          </a:p>
          <a:p>
            <a:pPr lvl="3"/>
            <a:r>
              <a:rPr lang="en-US"/>
              <a:t>Third bullet 13 point Roboto Light (Body)</a:t>
            </a:r>
          </a:p>
          <a:p>
            <a:pPr lvl="4"/>
            <a:r>
              <a:rPr lang="en-US"/>
              <a:t>Fourth bullet 12 point Roboto Light (Body)</a:t>
            </a:r>
            <a:endParaRPr lang="en-IN"/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DF907E63-5D0A-45FE-B044-6CD8E34C0E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983" y="681489"/>
            <a:ext cx="11526692" cy="606424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to edit master title style </a:t>
            </a:r>
            <a:r>
              <a:rPr lang="en-US" err="1"/>
              <a:t>poppins</a:t>
            </a:r>
            <a:r>
              <a:rPr lang="en-US"/>
              <a:t> 32 point</a:t>
            </a:r>
            <a:endParaRPr lang="en-IN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FF27EFF-527D-45B9-8CAF-0FA70CA0A4E5}"/>
              </a:ext>
            </a:extLst>
          </p:cNvPr>
          <p:cNvSpPr/>
          <p:nvPr userDrawn="1"/>
        </p:nvSpPr>
        <p:spPr>
          <a:xfrm>
            <a:off x="1" y="674917"/>
            <a:ext cx="95249" cy="5048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29064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18g - Dark Header Whit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750964E-589B-4FC4-AC6D-CF474F058B4C}"/>
              </a:ext>
            </a:extLst>
          </p:cNvPr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376184B-30EA-4313-8E72-70174BFEDCD2}"/>
              </a:ext>
            </a:extLst>
          </p:cNvPr>
          <p:cNvSpPr/>
          <p:nvPr userDrawn="1"/>
        </p:nvSpPr>
        <p:spPr>
          <a:xfrm>
            <a:off x="350983" y="1465942"/>
            <a:ext cx="11394834" cy="4323736"/>
          </a:xfrm>
          <a:prstGeom prst="roundRect">
            <a:avLst>
              <a:gd name="adj" fmla="val 2764"/>
            </a:avLst>
          </a:prstGeom>
          <a:solidFill>
            <a:schemeClr val="bg1"/>
          </a:solidFill>
          <a:ln>
            <a:noFill/>
          </a:ln>
          <a:effectLst>
            <a:outerShdw blurRad="558800" dist="431800" dir="2700000" sx="94000" sy="94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3B828D6-DBED-4271-A127-C8B49F87CF7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69138" y="1483824"/>
            <a:ext cx="4179887" cy="4179888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bg1"/>
            </a:solidFill>
          </a:ln>
        </p:spPr>
        <p:txBody>
          <a:bodyPr/>
          <a:lstStyle/>
          <a:p>
            <a:endParaRPr lang="en-IN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1C5FDEEC-D4A5-4B62-8F02-0F75EDCDA2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983" y="681489"/>
            <a:ext cx="11526692" cy="606424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to edit master title style </a:t>
            </a:r>
            <a:r>
              <a:rPr lang="en-US" err="1"/>
              <a:t>poppins</a:t>
            </a:r>
            <a:r>
              <a:rPr lang="en-US"/>
              <a:t> 32 point</a:t>
            </a:r>
            <a:endParaRPr lang="en-IN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325351-F3D3-47B8-AA86-3E50AAE481BD}"/>
              </a:ext>
            </a:extLst>
          </p:cNvPr>
          <p:cNvSpPr/>
          <p:nvPr userDrawn="1"/>
        </p:nvSpPr>
        <p:spPr>
          <a:xfrm>
            <a:off x="1" y="674917"/>
            <a:ext cx="95249" cy="5048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51A19691-9DFF-4DFD-82D6-343DA98C32B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63137" y="1610401"/>
            <a:ext cx="6446621" cy="4053311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SzPct val="125000"/>
              <a:buFont typeface="Arial" panose="020B0604020202020204" pitchFamily="34" charset="0"/>
              <a:buChar char="•"/>
              <a:defRPr sz="1400">
                <a:solidFill>
                  <a:srgbClr val="091148"/>
                </a:solidFill>
              </a:defRPr>
            </a:lvl1pPr>
            <a:lvl2pPr marL="180975" indent="-180975">
              <a:lnSpc>
                <a:spcPct val="100000"/>
              </a:lnSpc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25000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2pPr>
            <a:lvl3pPr marL="447675" indent="-180975">
              <a:lnSpc>
                <a:spcPct val="100000"/>
              </a:lnSpc>
              <a:spcBef>
                <a:spcPts val="300"/>
              </a:spcBef>
              <a:buSzPct val="75000"/>
              <a:buFont typeface="Courier New" panose="02070309020205020404" pitchFamily="49" charset="0"/>
              <a:buChar char="o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3pPr>
            <a:lvl4pPr marL="714375" indent="-17145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lang="en-US" sz="13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4pPr>
            <a:lvl5pPr marL="990600" indent="-180975">
              <a:lnSpc>
                <a:spcPct val="10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Roboto Light" panose="02000000000000000000" pitchFamily="2" charset="0"/>
              <a:buChar char="-"/>
              <a:defRPr lang="en-IN" sz="1200" kern="1200" dirty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Body text 14 point Roboto Light</a:t>
            </a:r>
          </a:p>
          <a:p>
            <a:pPr lvl="1"/>
            <a:r>
              <a:rPr lang="en-US"/>
              <a:t>First bullet 14 point Roboto Light (Body)</a:t>
            </a:r>
          </a:p>
          <a:p>
            <a:pPr lvl="2"/>
            <a:r>
              <a:rPr lang="en-US"/>
              <a:t>Second bullet 14 point Roboto Light (Body)</a:t>
            </a:r>
          </a:p>
          <a:p>
            <a:pPr lvl="3"/>
            <a:r>
              <a:rPr lang="en-US"/>
              <a:t>Third bullet 13 point Roboto Light (Body)</a:t>
            </a:r>
          </a:p>
          <a:p>
            <a:pPr lvl="4"/>
            <a:r>
              <a:rPr lang="en-US"/>
              <a:t>Fourth bullet 12 point Roboto Light (Body)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397788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18h - Dark Header Whit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750964E-589B-4FC4-AC6D-CF474F058B4C}"/>
              </a:ext>
            </a:extLst>
          </p:cNvPr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376184B-30EA-4313-8E72-70174BFEDCD2}"/>
              </a:ext>
            </a:extLst>
          </p:cNvPr>
          <p:cNvSpPr/>
          <p:nvPr userDrawn="1"/>
        </p:nvSpPr>
        <p:spPr>
          <a:xfrm>
            <a:off x="350983" y="1465942"/>
            <a:ext cx="11394834" cy="4323736"/>
          </a:xfrm>
          <a:prstGeom prst="roundRect">
            <a:avLst>
              <a:gd name="adj" fmla="val 2764"/>
            </a:avLst>
          </a:prstGeom>
          <a:solidFill>
            <a:schemeClr val="bg1"/>
          </a:solidFill>
          <a:ln>
            <a:noFill/>
          </a:ln>
          <a:effectLst>
            <a:outerShdw blurRad="558800" dist="431800" dir="2700000" sx="94000" sy="94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650A7F3E-3851-49BC-B1B4-130C3037519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47435" y="1854201"/>
            <a:ext cx="11186391" cy="3577870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SzPct val="125000"/>
              <a:buFont typeface="Arial" panose="020B0604020202020204" pitchFamily="34" charset="0"/>
              <a:buChar char="•"/>
              <a:defRPr sz="1400">
                <a:solidFill>
                  <a:srgbClr val="091148"/>
                </a:solidFill>
              </a:defRPr>
            </a:lvl1pPr>
            <a:lvl2pPr marL="180975" indent="-180975">
              <a:lnSpc>
                <a:spcPct val="100000"/>
              </a:lnSpc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25000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2pPr>
            <a:lvl3pPr marL="447675" indent="-180975">
              <a:lnSpc>
                <a:spcPct val="100000"/>
              </a:lnSpc>
              <a:spcBef>
                <a:spcPts val="300"/>
              </a:spcBef>
              <a:buSzPct val="75000"/>
              <a:buFont typeface="Courier New" panose="02070309020205020404" pitchFamily="49" charset="0"/>
              <a:buChar char="o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3pPr>
            <a:lvl4pPr marL="714375" indent="-17145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lang="en-US" sz="13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4pPr>
            <a:lvl5pPr marL="990600" indent="-180975">
              <a:lnSpc>
                <a:spcPct val="10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Roboto Light" panose="02000000000000000000" pitchFamily="2" charset="0"/>
              <a:buChar char="-"/>
              <a:defRPr lang="en-IN" sz="1200" kern="1200" dirty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Body text 14 point Roboto Light</a:t>
            </a:r>
          </a:p>
          <a:p>
            <a:pPr lvl="1"/>
            <a:r>
              <a:rPr lang="en-US"/>
              <a:t>First bullet 14 point Roboto Light (Body)</a:t>
            </a:r>
          </a:p>
          <a:p>
            <a:pPr lvl="2"/>
            <a:r>
              <a:rPr lang="en-US"/>
              <a:t>Second bullet 14 point Roboto Light (Body)</a:t>
            </a:r>
          </a:p>
          <a:p>
            <a:pPr lvl="3"/>
            <a:r>
              <a:rPr lang="en-US"/>
              <a:t>Third bullet 13 point Roboto Light (Body)</a:t>
            </a:r>
          </a:p>
          <a:p>
            <a:pPr lvl="4"/>
            <a:r>
              <a:rPr lang="en-US"/>
              <a:t>Fourth bullet 12 point Roboto Light (Body)</a:t>
            </a:r>
            <a:endParaRPr lang="en-IN"/>
          </a:p>
        </p:txBody>
      </p:sp>
      <p:sp>
        <p:nvSpPr>
          <p:cNvPr id="7" name="Text Placeholder 22">
            <a:extLst>
              <a:ext uri="{FF2B5EF4-FFF2-40B4-BE49-F238E27FC236}">
                <a16:creationId xmlns:a16="http://schemas.microsoft.com/office/drawing/2014/main" id="{C518FF59-7E0C-44B3-9819-EEA6B55E1BF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7435" y="1511367"/>
            <a:ext cx="11186391" cy="30473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US" sz="1600" b="1" kern="1200" dirty="0" smtClean="0">
                <a:solidFill>
                  <a:srgbClr val="09114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l">
              <a:buNone/>
              <a:defRPr lang="en-US" sz="1600" b="1" kern="1200" dirty="0" smtClean="0">
                <a:solidFill>
                  <a:srgbClr val="09114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914400" indent="0">
              <a:buNone/>
              <a:defRPr lang="en-US" sz="1600" b="1" kern="1200" dirty="0" smtClean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  <a:lvl4pPr marL="1371600" indent="0">
              <a:buNone/>
              <a:defRPr lang="en-US" sz="1600" b="1" kern="1200" dirty="0" smtClean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4pPr>
            <a:lvl5pPr marL="1828800" indent="0">
              <a:buNone/>
              <a:defRPr lang="en-IN" sz="1600" b="1" kern="1200" dirty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IN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6B2B6792-B3C1-4822-9B36-DB6927E00C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983" y="681489"/>
            <a:ext cx="11526692" cy="606424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to edit master title style </a:t>
            </a:r>
            <a:r>
              <a:rPr lang="en-US" err="1"/>
              <a:t>poppins</a:t>
            </a:r>
            <a:r>
              <a:rPr lang="en-US"/>
              <a:t> 32 point</a:t>
            </a:r>
            <a:endParaRPr lang="en-IN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A4DB006-293F-47C5-9EEC-09009B487832}"/>
              </a:ext>
            </a:extLst>
          </p:cNvPr>
          <p:cNvSpPr/>
          <p:nvPr userDrawn="1"/>
        </p:nvSpPr>
        <p:spPr>
          <a:xfrm>
            <a:off x="1" y="674917"/>
            <a:ext cx="95249" cy="5048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994352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18i - Dark Header Whit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750964E-589B-4FC4-AC6D-CF474F058B4C}"/>
              </a:ext>
            </a:extLst>
          </p:cNvPr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77D6DC8-1C56-4CAD-AA9D-7320A8A8F216}"/>
              </a:ext>
            </a:extLst>
          </p:cNvPr>
          <p:cNvSpPr/>
          <p:nvPr userDrawn="1"/>
        </p:nvSpPr>
        <p:spPr>
          <a:xfrm>
            <a:off x="363057" y="1465941"/>
            <a:ext cx="11394834" cy="2907651"/>
          </a:xfrm>
          <a:prstGeom prst="roundRect">
            <a:avLst>
              <a:gd name="adj" fmla="val 2764"/>
            </a:avLst>
          </a:prstGeom>
          <a:solidFill>
            <a:schemeClr val="bg1"/>
          </a:solidFill>
          <a:ln>
            <a:noFill/>
          </a:ln>
          <a:effectLst>
            <a:outerShdw blurRad="558800" dist="431800" dir="2700000" sx="94000" sy="94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CCF459D0-52B8-4808-B919-5734C072CF4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72835" y="4537410"/>
            <a:ext cx="11186391" cy="1850690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SzPct val="125000"/>
              <a:buFont typeface="Arial" panose="020B0604020202020204" pitchFamily="34" charset="0"/>
              <a:buChar char="•"/>
              <a:defRPr sz="1400">
                <a:solidFill>
                  <a:srgbClr val="091148"/>
                </a:solidFill>
              </a:defRPr>
            </a:lvl1pPr>
            <a:lvl2pPr marL="180975" indent="-180975">
              <a:lnSpc>
                <a:spcPct val="100000"/>
              </a:lnSpc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25000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2pPr>
            <a:lvl3pPr marL="447675" indent="-180975">
              <a:lnSpc>
                <a:spcPct val="100000"/>
              </a:lnSpc>
              <a:spcBef>
                <a:spcPts val="300"/>
              </a:spcBef>
              <a:buSzPct val="75000"/>
              <a:buFont typeface="Courier New" panose="02070309020205020404" pitchFamily="49" charset="0"/>
              <a:buChar char="o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3pPr>
            <a:lvl4pPr marL="714375" indent="-17145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lang="en-US" sz="13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4pPr>
            <a:lvl5pPr marL="990600" indent="-180975">
              <a:lnSpc>
                <a:spcPct val="10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Roboto Light" panose="02000000000000000000" pitchFamily="2" charset="0"/>
              <a:buChar char="-"/>
              <a:defRPr lang="en-IN" sz="1200" kern="1200" dirty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Body text 14 point Roboto Light</a:t>
            </a:r>
          </a:p>
          <a:p>
            <a:pPr lvl="1"/>
            <a:r>
              <a:rPr lang="en-US"/>
              <a:t>First bullet 14 point Roboto Light (Body)</a:t>
            </a:r>
          </a:p>
          <a:p>
            <a:pPr lvl="2"/>
            <a:r>
              <a:rPr lang="en-US"/>
              <a:t>Second bullet 14 point Roboto Light (Body)</a:t>
            </a:r>
          </a:p>
          <a:p>
            <a:pPr lvl="3"/>
            <a:r>
              <a:rPr lang="en-US"/>
              <a:t>Third bullet 13 point Roboto Light (Body)</a:t>
            </a:r>
          </a:p>
          <a:p>
            <a:pPr lvl="4"/>
            <a:r>
              <a:rPr lang="en-US"/>
              <a:t>Fourth bullet 12 point Roboto Light (Body)</a:t>
            </a:r>
            <a:endParaRPr lang="en-IN"/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C31D25E3-3377-4AA8-8D38-35B97D1AFA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983" y="681489"/>
            <a:ext cx="11526692" cy="606424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to edit master title style </a:t>
            </a:r>
            <a:r>
              <a:rPr lang="en-US" err="1"/>
              <a:t>poppins</a:t>
            </a:r>
            <a:r>
              <a:rPr lang="en-US"/>
              <a:t> 32 point</a:t>
            </a:r>
            <a:endParaRPr lang="en-IN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DEB50A6-6ADD-4839-88E1-636ED66734C6}"/>
              </a:ext>
            </a:extLst>
          </p:cNvPr>
          <p:cNvSpPr/>
          <p:nvPr userDrawn="1"/>
        </p:nvSpPr>
        <p:spPr>
          <a:xfrm>
            <a:off x="1" y="674917"/>
            <a:ext cx="95249" cy="5048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73751B62-5D04-4C64-87DE-F7863D16B18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63137" y="1610401"/>
            <a:ext cx="11186390" cy="2642422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SzPct val="125000"/>
              <a:buFont typeface="Arial" panose="020B0604020202020204" pitchFamily="34" charset="0"/>
              <a:buChar char="•"/>
              <a:defRPr sz="1400">
                <a:solidFill>
                  <a:srgbClr val="091148"/>
                </a:solidFill>
              </a:defRPr>
            </a:lvl1pPr>
            <a:lvl2pPr marL="180975" indent="-180975">
              <a:lnSpc>
                <a:spcPct val="100000"/>
              </a:lnSpc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25000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2pPr>
            <a:lvl3pPr marL="447675" indent="-180975">
              <a:lnSpc>
                <a:spcPct val="100000"/>
              </a:lnSpc>
              <a:spcBef>
                <a:spcPts val="300"/>
              </a:spcBef>
              <a:buSzPct val="75000"/>
              <a:buFont typeface="Courier New" panose="02070309020205020404" pitchFamily="49" charset="0"/>
              <a:buChar char="o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3pPr>
            <a:lvl4pPr marL="714375" indent="-17145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lang="en-US" sz="13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4pPr>
            <a:lvl5pPr marL="990600" indent="-180975">
              <a:lnSpc>
                <a:spcPct val="10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Roboto Light" panose="02000000000000000000" pitchFamily="2" charset="0"/>
              <a:buChar char="-"/>
              <a:defRPr lang="en-IN" sz="1200" kern="1200" dirty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Body text 14 point Roboto Light</a:t>
            </a:r>
          </a:p>
          <a:p>
            <a:pPr lvl="1"/>
            <a:r>
              <a:rPr lang="en-US"/>
              <a:t>First bullet 14 point Roboto Light (Body)</a:t>
            </a:r>
          </a:p>
          <a:p>
            <a:pPr lvl="2"/>
            <a:r>
              <a:rPr lang="en-US"/>
              <a:t>Second bullet 14 point Roboto Light (Body)</a:t>
            </a:r>
          </a:p>
          <a:p>
            <a:pPr lvl="3"/>
            <a:r>
              <a:rPr lang="en-US"/>
              <a:t>Third bullet 13 point Roboto Light (Body)</a:t>
            </a:r>
          </a:p>
          <a:p>
            <a:pPr lvl="4"/>
            <a:r>
              <a:rPr lang="en-US"/>
              <a:t>Fourth bullet 12 point Roboto Light (Body)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054130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18i - Dark Header Whit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750964E-589B-4FC4-AC6D-CF474F058B4C}"/>
              </a:ext>
            </a:extLst>
          </p:cNvPr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77D6DC8-1C56-4CAD-AA9D-7320A8A8F216}"/>
              </a:ext>
            </a:extLst>
          </p:cNvPr>
          <p:cNvSpPr/>
          <p:nvPr userDrawn="1"/>
        </p:nvSpPr>
        <p:spPr>
          <a:xfrm>
            <a:off x="363057" y="1465942"/>
            <a:ext cx="11394834" cy="3280230"/>
          </a:xfrm>
          <a:prstGeom prst="roundRect">
            <a:avLst>
              <a:gd name="adj" fmla="val 2764"/>
            </a:avLst>
          </a:prstGeom>
          <a:solidFill>
            <a:schemeClr val="bg1"/>
          </a:solidFill>
          <a:ln>
            <a:noFill/>
          </a:ln>
          <a:effectLst>
            <a:outerShdw blurRad="558800" dist="431800" dir="2700000" sx="94000" sy="94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CCF459D0-52B8-4808-B919-5734C072CF4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72835" y="4890630"/>
            <a:ext cx="11186391" cy="1497469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SzPct val="125000"/>
              <a:buFont typeface="Arial" panose="020B0604020202020204" pitchFamily="34" charset="0"/>
              <a:buChar char="•"/>
              <a:defRPr sz="1400">
                <a:solidFill>
                  <a:srgbClr val="091148"/>
                </a:solidFill>
              </a:defRPr>
            </a:lvl1pPr>
            <a:lvl2pPr marL="180975" indent="-180975">
              <a:lnSpc>
                <a:spcPct val="100000"/>
              </a:lnSpc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25000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2pPr>
            <a:lvl3pPr marL="447675" indent="-180975">
              <a:lnSpc>
                <a:spcPct val="100000"/>
              </a:lnSpc>
              <a:spcBef>
                <a:spcPts val="300"/>
              </a:spcBef>
              <a:buSzPct val="75000"/>
              <a:buFont typeface="Courier New" panose="02070309020205020404" pitchFamily="49" charset="0"/>
              <a:buChar char="o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3pPr>
            <a:lvl4pPr marL="714375" indent="-17145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lang="en-US" sz="13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4pPr>
            <a:lvl5pPr marL="990600" indent="-180975">
              <a:lnSpc>
                <a:spcPct val="10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Roboto Light" panose="02000000000000000000" pitchFamily="2" charset="0"/>
              <a:buChar char="-"/>
              <a:defRPr lang="en-IN" sz="1200" kern="1200" dirty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Body text 14 point Roboto Light</a:t>
            </a:r>
          </a:p>
          <a:p>
            <a:pPr lvl="1"/>
            <a:r>
              <a:rPr lang="en-US"/>
              <a:t>First bullet 14 point Roboto Light (Body)</a:t>
            </a:r>
          </a:p>
          <a:p>
            <a:pPr lvl="2"/>
            <a:r>
              <a:rPr lang="en-US"/>
              <a:t>Second bullet 14 point Roboto Light (Body)</a:t>
            </a:r>
          </a:p>
          <a:p>
            <a:pPr lvl="3"/>
            <a:r>
              <a:rPr lang="en-US"/>
              <a:t>Third bullet 13 point Roboto Light (Body)</a:t>
            </a:r>
          </a:p>
          <a:p>
            <a:pPr lvl="4"/>
            <a:r>
              <a:rPr lang="en-US"/>
              <a:t>Fourth bullet 12 point Roboto Light (Body)</a:t>
            </a:r>
            <a:endParaRPr lang="en-IN"/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C31D25E3-3377-4AA8-8D38-35B97D1AFA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983" y="681489"/>
            <a:ext cx="11526692" cy="606424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to edit master title style </a:t>
            </a:r>
            <a:r>
              <a:rPr lang="en-US" err="1"/>
              <a:t>poppins</a:t>
            </a:r>
            <a:r>
              <a:rPr lang="en-US"/>
              <a:t> 32 point</a:t>
            </a:r>
            <a:endParaRPr lang="en-IN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DEB50A6-6ADD-4839-88E1-636ED66734C6}"/>
              </a:ext>
            </a:extLst>
          </p:cNvPr>
          <p:cNvSpPr/>
          <p:nvPr userDrawn="1"/>
        </p:nvSpPr>
        <p:spPr>
          <a:xfrm>
            <a:off x="1" y="674917"/>
            <a:ext cx="95249" cy="5048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73751B62-5D04-4C64-87DE-F7863D16B18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63137" y="1610401"/>
            <a:ext cx="11186390" cy="2642422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SzPct val="125000"/>
              <a:buFont typeface="Arial" panose="020B0604020202020204" pitchFamily="34" charset="0"/>
              <a:buChar char="•"/>
              <a:defRPr sz="1400">
                <a:solidFill>
                  <a:srgbClr val="091148"/>
                </a:solidFill>
              </a:defRPr>
            </a:lvl1pPr>
            <a:lvl2pPr marL="180975" indent="-180975">
              <a:lnSpc>
                <a:spcPct val="100000"/>
              </a:lnSpc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25000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2pPr>
            <a:lvl3pPr marL="447675" indent="-180975">
              <a:lnSpc>
                <a:spcPct val="100000"/>
              </a:lnSpc>
              <a:spcBef>
                <a:spcPts val="300"/>
              </a:spcBef>
              <a:buSzPct val="75000"/>
              <a:buFont typeface="Courier New" panose="02070309020205020404" pitchFamily="49" charset="0"/>
              <a:buChar char="o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3pPr>
            <a:lvl4pPr marL="714375" indent="-17145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lang="en-US" sz="13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4pPr>
            <a:lvl5pPr marL="990600" indent="-180975">
              <a:lnSpc>
                <a:spcPct val="10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Roboto Light" panose="02000000000000000000" pitchFamily="2" charset="0"/>
              <a:buChar char="-"/>
              <a:defRPr lang="en-IN" sz="1200" kern="1200" dirty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Body text 14 point Roboto Light</a:t>
            </a:r>
          </a:p>
          <a:p>
            <a:pPr lvl="1"/>
            <a:r>
              <a:rPr lang="en-US"/>
              <a:t>First bullet 14 point Roboto Light (Body)</a:t>
            </a:r>
          </a:p>
          <a:p>
            <a:pPr lvl="2"/>
            <a:r>
              <a:rPr lang="en-US"/>
              <a:t>Second bullet 14 point Roboto Light (Body)</a:t>
            </a:r>
          </a:p>
          <a:p>
            <a:pPr lvl="3"/>
            <a:r>
              <a:rPr lang="en-US"/>
              <a:t>Third bullet 13 point Roboto Light (Body)</a:t>
            </a:r>
          </a:p>
          <a:p>
            <a:pPr lvl="4"/>
            <a:r>
              <a:rPr lang="en-US"/>
              <a:t>Fourth bullet 12 point Roboto Light (Body)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008167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18j - Dark Header Whit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750964E-589B-4FC4-AC6D-CF474F058B4C}"/>
              </a:ext>
            </a:extLst>
          </p:cNvPr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376184B-30EA-4313-8E72-70174BFEDCD2}"/>
              </a:ext>
            </a:extLst>
          </p:cNvPr>
          <p:cNvSpPr/>
          <p:nvPr userDrawn="1"/>
        </p:nvSpPr>
        <p:spPr>
          <a:xfrm>
            <a:off x="363057" y="1725283"/>
            <a:ext cx="11394834" cy="4624716"/>
          </a:xfrm>
          <a:prstGeom prst="roundRect">
            <a:avLst>
              <a:gd name="adj" fmla="val 2764"/>
            </a:avLst>
          </a:prstGeom>
          <a:solidFill>
            <a:schemeClr val="bg1"/>
          </a:solidFill>
          <a:ln>
            <a:noFill/>
          </a:ln>
          <a:effectLst>
            <a:outerShdw blurRad="558800" dist="431800" dir="2700000" sx="94000" sy="94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C33B9E97-CCFD-4A98-996D-1CEFC1C551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983" y="681489"/>
            <a:ext cx="11526692" cy="606424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to edit master title style </a:t>
            </a:r>
            <a:r>
              <a:rPr lang="en-US" err="1"/>
              <a:t>poppins</a:t>
            </a:r>
            <a:r>
              <a:rPr lang="en-US"/>
              <a:t> 32 point</a:t>
            </a:r>
            <a:endParaRPr lang="en-IN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D2519B-4E8F-4AC9-B6A1-A8FA7DCB586B}"/>
              </a:ext>
            </a:extLst>
          </p:cNvPr>
          <p:cNvSpPr/>
          <p:nvPr userDrawn="1"/>
        </p:nvSpPr>
        <p:spPr>
          <a:xfrm>
            <a:off x="1" y="674917"/>
            <a:ext cx="95249" cy="5048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2DDD87D6-CF6C-4226-8D12-6E270554AF7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63137" y="1820173"/>
            <a:ext cx="11186390" cy="4455439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SzPct val="125000"/>
              <a:buFont typeface="Arial" panose="020B0604020202020204" pitchFamily="34" charset="0"/>
              <a:buChar char="•"/>
              <a:defRPr sz="1400">
                <a:solidFill>
                  <a:srgbClr val="091148"/>
                </a:solidFill>
              </a:defRPr>
            </a:lvl1pPr>
            <a:lvl2pPr marL="180975" indent="-180975">
              <a:lnSpc>
                <a:spcPct val="100000"/>
              </a:lnSpc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25000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2pPr>
            <a:lvl3pPr marL="447675" indent="-180975">
              <a:lnSpc>
                <a:spcPct val="100000"/>
              </a:lnSpc>
              <a:spcBef>
                <a:spcPts val="300"/>
              </a:spcBef>
              <a:buSzPct val="75000"/>
              <a:buFont typeface="Courier New" panose="02070309020205020404" pitchFamily="49" charset="0"/>
              <a:buChar char="o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3pPr>
            <a:lvl4pPr marL="714375" indent="-17145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lang="en-US" sz="13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4pPr>
            <a:lvl5pPr marL="990600" indent="-180975">
              <a:lnSpc>
                <a:spcPct val="10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Roboto Light" panose="02000000000000000000" pitchFamily="2" charset="0"/>
              <a:buChar char="-"/>
              <a:defRPr lang="en-IN" sz="1200" kern="1200" dirty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Body text 14 point Roboto Light</a:t>
            </a:r>
          </a:p>
          <a:p>
            <a:pPr lvl="1"/>
            <a:r>
              <a:rPr lang="en-US"/>
              <a:t>First bullet 14 point Roboto Light (Body)</a:t>
            </a:r>
          </a:p>
          <a:p>
            <a:pPr lvl="2"/>
            <a:r>
              <a:rPr lang="en-US"/>
              <a:t>Second bullet 14 point Roboto Light (Body)</a:t>
            </a:r>
          </a:p>
          <a:p>
            <a:pPr lvl="3"/>
            <a:r>
              <a:rPr lang="en-US"/>
              <a:t>Third bullet 13 point Roboto Light (Body)</a:t>
            </a:r>
          </a:p>
          <a:p>
            <a:pPr lvl="4"/>
            <a:r>
              <a:rPr lang="en-US"/>
              <a:t>Fourth bullet 12 point Roboto Light (Body)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2402382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18k - 3 Box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750964E-589B-4FC4-AC6D-CF474F058B4C}"/>
              </a:ext>
            </a:extLst>
          </p:cNvPr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376184B-30EA-4313-8E72-70174BFEDCD2}"/>
              </a:ext>
            </a:extLst>
          </p:cNvPr>
          <p:cNvSpPr/>
          <p:nvPr userDrawn="1"/>
        </p:nvSpPr>
        <p:spPr>
          <a:xfrm>
            <a:off x="363057" y="1465942"/>
            <a:ext cx="11394834" cy="5012496"/>
          </a:xfrm>
          <a:prstGeom prst="roundRect">
            <a:avLst>
              <a:gd name="adj" fmla="val 2764"/>
            </a:avLst>
          </a:prstGeom>
          <a:solidFill>
            <a:schemeClr val="bg1"/>
          </a:solidFill>
          <a:ln>
            <a:noFill/>
          </a:ln>
          <a:effectLst>
            <a:outerShdw blurRad="558800" dist="431800" dir="2700000" sx="94000" sy="94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5FB7A5A-2B03-4D7C-9EFA-320B4762A6A9}"/>
              </a:ext>
            </a:extLst>
          </p:cNvPr>
          <p:cNvSpPr/>
          <p:nvPr userDrawn="1"/>
        </p:nvSpPr>
        <p:spPr>
          <a:xfrm>
            <a:off x="612692" y="1540006"/>
            <a:ext cx="3851540" cy="1554080"/>
          </a:xfrm>
          <a:prstGeom prst="roundRect">
            <a:avLst>
              <a:gd name="adj" fmla="val 0"/>
            </a:avLst>
          </a:prstGeom>
          <a:solidFill>
            <a:srgbClr val="77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BF0EFA1-50E9-42FA-BCB8-207392918FDF}"/>
              </a:ext>
            </a:extLst>
          </p:cNvPr>
          <p:cNvSpPr/>
          <p:nvPr userDrawn="1"/>
        </p:nvSpPr>
        <p:spPr>
          <a:xfrm>
            <a:off x="612692" y="3168056"/>
            <a:ext cx="3851540" cy="1554080"/>
          </a:xfrm>
          <a:prstGeom prst="roundRect">
            <a:avLst>
              <a:gd name="adj" fmla="val 0"/>
            </a:avLst>
          </a:prstGeom>
          <a:solidFill>
            <a:srgbClr val="77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3475C20-0724-4620-B3B8-3BB6E950AA1D}"/>
              </a:ext>
            </a:extLst>
          </p:cNvPr>
          <p:cNvSpPr/>
          <p:nvPr userDrawn="1"/>
        </p:nvSpPr>
        <p:spPr>
          <a:xfrm>
            <a:off x="612692" y="4795920"/>
            <a:ext cx="3851540" cy="1554080"/>
          </a:xfrm>
          <a:prstGeom prst="roundRect">
            <a:avLst>
              <a:gd name="adj" fmla="val 0"/>
            </a:avLst>
          </a:prstGeom>
          <a:solidFill>
            <a:srgbClr val="77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A342C0A-BEFD-48EA-A5A9-DF8162015E8F}"/>
              </a:ext>
            </a:extLst>
          </p:cNvPr>
          <p:cNvSpPr/>
          <p:nvPr userDrawn="1"/>
        </p:nvSpPr>
        <p:spPr>
          <a:xfrm>
            <a:off x="4464231" y="1540006"/>
            <a:ext cx="7038877" cy="155408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FE054DE-BC50-4D94-A4ED-9B3307619017}"/>
              </a:ext>
            </a:extLst>
          </p:cNvPr>
          <p:cNvSpPr/>
          <p:nvPr userDrawn="1"/>
        </p:nvSpPr>
        <p:spPr>
          <a:xfrm>
            <a:off x="4464231" y="3168056"/>
            <a:ext cx="7038877" cy="155408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F6E6704-0760-4CD3-85D7-6F5E43D349E5}"/>
              </a:ext>
            </a:extLst>
          </p:cNvPr>
          <p:cNvSpPr/>
          <p:nvPr userDrawn="1"/>
        </p:nvSpPr>
        <p:spPr>
          <a:xfrm>
            <a:off x="4464231" y="4795920"/>
            <a:ext cx="7038877" cy="155408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52F9B999-02E0-400D-8E93-E7F8215FE204}"/>
              </a:ext>
            </a:extLst>
          </p:cNvPr>
          <p:cNvSpPr/>
          <p:nvPr userDrawn="1"/>
        </p:nvSpPr>
        <p:spPr>
          <a:xfrm>
            <a:off x="4124597" y="2045695"/>
            <a:ext cx="670560" cy="670560"/>
          </a:xfrm>
          <a:prstGeom prst="rightArrow">
            <a:avLst/>
          </a:prstGeom>
          <a:solidFill>
            <a:srgbClr val="002855"/>
          </a:solidFill>
          <a:ln>
            <a:noFill/>
          </a:ln>
          <a:effectLst>
            <a:innerShdw blurRad="114300">
              <a:prstClr val="black">
                <a:alpha val="28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1481B381-4263-46D5-915E-3886B2561D45}"/>
              </a:ext>
            </a:extLst>
          </p:cNvPr>
          <p:cNvSpPr/>
          <p:nvPr userDrawn="1"/>
        </p:nvSpPr>
        <p:spPr>
          <a:xfrm>
            <a:off x="4124597" y="3588811"/>
            <a:ext cx="670560" cy="670560"/>
          </a:xfrm>
          <a:prstGeom prst="rightArrow">
            <a:avLst/>
          </a:prstGeom>
          <a:solidFill>
            <a:srgbClr val="002855"/>
          </a:solidFill>
          <a:ln>
            <a:noFill/>
          </a:ln>
          <a:effectLst>
            <a:innerShdw blurRad="114300">
              <a:prstClr val="black">
                <a:alpha val="28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485D9DE6-9B08-4BA2-8896-D31AB925144E}"/>
              </a:ext>
            </a:extLst>
          </p:cNvPr>
          <p:cNvSpPr/>
          <p:nvPr userDrawn="1"/>
        </p:nvSpPr>
        <p:spPr>
          <a:xfrm>
            <a:off x="4124597" y="5218965"/>
            <a:ext cx="670560" cy="670560"/>
          </a:xfrm>
          <a:prstGeom prst="rightArrow">
            <a:avLst/>
          </a:prstGeom>
          <a:solidFill>
            <a:srgbClr val="002855"/>
          </a:solidFill>
          <a:ln>
            <a:noFill/>
          </a:ln>
          <a:effectLst>
            <a:innerShdw blurRad="114300">
              <a:prstClr val="black">
                <a:alpha val="28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Text Placeholder 22">
            <a:extLst>
              <a:ext uri="{FF2B5EF4-FFF2-40B4-BE49-F238E27FC236}">
                <a16:creationId xmlns:a16="http://schemas.microsoft.com/office/drawing/2014/main" id="{5AFDE627-567A-455A-A1BA-34907425A0A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72880" y="2020895"/>
            <a:ext cx="2820792" cy="54033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20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buNone/>
              <a:defRPr lang="en-US" sz="20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914400" indent="0">
              <a:buNone/>
              <a:defRPr lang="en-US" sz="1600" b="1" kern="1200" dirty="0" smtClean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  <a:lvl4pPr marL="1371600" indent="0">
              <a:buNone/>
              <a:defRPr lang="en-US" sz="1600" b="1" kern="1200" dirty="0" smtClean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4pPr>
            <a:lvl5pPr marL="1828800" indent="0">
              <a:buNone/>
              <a:defRPr lang="en-IN" sz="1600" b="1" kern="1200" dirty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IN"/>
          </a:p>
        </p:txBody>
      </p:sp>
      <p:sp>
        <p:nvSpPr>
          <p:cNvPr id="21" name="Text Placeholder 22">
            <a:extLst>
              <a:ext uri="{FF2B5EF4-FFF2-40B4-BE49-F238E27FC236}">
                <a16:creationId xmlns:a16="http://schemas.microsoft.com/office/drawing/2014/main" id="{0BB50DE7-1161-483B-8F88-E976C7CBA86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72880" y="3605498"/>
            <a:ext cx="2820792" cy="54033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20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buNone/>
              <a:defRPr lang="en-US" sz="20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914400" indent="0">
              <a:buNone/>
              <a:defRPr lang="en-US" sz="1600" b="1" kern="1200" dirty="0" smtClean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  <a:lvl4pPr marL="1371600" indent="0">
              <a:buNone/>
              <a:defRPr lang="en-US" sz="1600" b="1" kern="1200" dirty="0" smtClean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4pPr>
            <a:lvl5pPr marL="1828800" indent="0">
              <a:buNone/>
              <a:defRPr lang="en-IN" sz="1600" b="1" kern="1200" dirty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IN"/>
          </a:p>
        </p:txBody>
      </p:sp>
      <p:sp>
        <p:nvSpPr>
          <p:cNvPr id="22" name="Text Placeholder 22">
            <a:extLst>
              <a:ext uri="{FF2B5EF4-FFF2-40B4-BE49-F238E27FC236}">
                <a16:creationId xmlns:a16="http://schemas.microsoft.com/office/drawing/2014/main" id="{64EE4DFC-0246-48BD-9096-295F6A7B243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72880" y="5218965"/>
            <a:ext cx="2820792" cy="54033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20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buNone/>
              <a:defRPr lang="en-US" sz="20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914400" indent="0">
              <a:buNone/>
              <a:defRPr lang="en-US" sz="1600" b="1" kern="1200" dirty="0" smtClean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  <a:lvl4pPr marL="1371600" indent="0">
              <a:buNone/>
              <a:defRPr lang="en-US" sz="1600" b="1" kern="1200" dirty="0" smtClean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4pPr>
            <a:lvl5pPr marL="1828800" indent="0">
              <a:buNone/>
              <a:defRPr lang="en-IN" sz="1600" b="1" kern="1200" dirty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IN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FD35A7A0-199A-4784-8A09-CEBE81B0EE3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979176" y="1646010"/>
            <a:ext cx="6339912" cy="94908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200">
                <a:solidFill>
                  <a:srgbClr val="091148"/>
                </a:solidFill>
              </a:defRPr>
            </a:lvl1pPr>
          </a:lstStyle>
          <a:p>
            <a:pPr lvl="0"/>
            <a:r>
              <a:rPr lang="en-US"/>
              <a:t>Body text 12 point Roboto Light</a:t>
            </a: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336280CF-1E85-450E-A03D-849ABED8FD7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979176" y="3279039"/>
            <a:ext cx="6339912" cy="9741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200">
                <a:solidFill>
                  <a:srgbClr val="091148"/>
                </a:solidFill>
              </a:defRPr>
            </a:lvl1pPr>
          </a:lstStyle>
          <a:p>
            <a:pPr lvl="0"/>
            <a:r>
              <a:rPr lang="en-US"/>
              <a:t>Body text 12 point Roboto Light</a:t>
            </a:r>
          </a:p>
        </p:txBody>
      </p:sp>
      <p:sp>
        <p:nvSpPr>
          <p:cNvPr id="28" name="Text Placeholder 25">
            <a:extLst>
              <a:ext uri="{FF2B5EF4-FFF2-40B4-BE49-F238E27FC236}">
                <a16:creationId xmlns:a16="http://schemas.microsoft.com/office/drawing/2014/main" id="{451C9459-750F-4C06-AA90-57195947DB5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979176" y="4915375"/>
            <a:ext cx="6339912" cy="9741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200">
                <a:solidFill>
                  <a:srgbClr val="091148"/>
                </a:solidFill>
              </a:defRPr>
            </a:lvl1pPr>
          </a:lstStyle>
          <a:p>
            <a:pPr lvl="0"/>
            <a:r>
              <a:rPr lang="en-US"/>
              <a:t>Body text 12 point Roboto Light</a:t>
            </a:r>
          </a:p>
        </p:txBody>
      </p:sp>
      <p:sp>
        <p:nvSpPr>
          <p:cNvPr id="29" name="Title 3">
            <a:extLst>
              <a:ext uri="{FF2B5EF4-FFF2-40B4-BE49-F238E27FC236}">
                <a16:creationId xmlns:a16="http://schemas.microsoft.com/office/drawing/2014/main" id="{ECAAA35B-372A-411E-9E44-39ED534B48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983" y="681489"/>
            <a:ext cx="11526692" cy="606424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to edit master title style </a:t>
            </a:r>
            <a:r>
              <a:rPr lang="en-US" err="1"/>
              <a:t>poppins</a:t>
            </a:r>
            <a:r>
              <a:rPr lang="en-US"/>
              <a:t> 32 point</a:t>
            </a:r>
            <a:endParaRPr lang="en-IN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9A24E10-DE4F-441A-9A4A-5008C8507264}"/>
              </a:ext>
            </a:extLst>
          </p:cNvPr>
          <p:cNvSpPr/>
          <p:nvPr userDrawn="1"/>
        </p:nvSpPr>
        <p:spPr>
          <a:xfrm>
            <a:off x="1" y="674917"/>
            <a:ext cx="95249" cy="5048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01732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5a_Full 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E5CDF65-E0A7-70EE-08A1-AC89D2123819}"/>
              </a:ext>
            </a:extLst>
          </p:cNvPr>
          <p:cNvSpPr/>
          <p:nvPr userDrawn="1"/>
        </p:nvSpPr>
        <p:spPr>
          <a:xfrm>
            <a:off x="11703090" y="6473697"/>
            <a:ext cx="34015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FF024B4E-E57D-4384-840C-CDAC520ADFF7}" type="slidenum">
              <a:rPr lang="id-ID" sz="1000" b="0" smtClean="0">
                <a:solidFill>
                  <a:schemeClr val="accent5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pPr algn="ctr"/>
              <a:t>‹#›</a:t>
            </a:fld>
            <a:endParaRPr lang="id-ID" sz="1000" b="0">
              <a:solidFill>
                <a:schemeClr val="accent5"/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7358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18l - 3 Poi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750964E-589B-4FC4-AC6D-CF474F058B4C}"/>
              </a:ext>
            </a:extLst>
          </p:cNvPr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376184B-30EA-4313-8E72-70174BFEDCD2}"/>
              </a:ext>
            </a:extLst>
          </p:cNvPr>
          <p:cNvSpPr/>
          <p:nvPr userDrawn="1"/>
        </p:nvSpPr>
        <p:spPr>
          <a:xfrm>
            <a:off x="363057" y="1465942"/>
            <a:ext cx="11394834" cy="4884058"/>
          </a:xfrm>
          <a:prstGeom prst="roundRect">
            <a:avLst>
              <a:gd name="adj" fmla="val 2764"/>
            </a:avLst>
          </a:prstGeom>
          <a:solidFill>
            <a:schemeClr val="bg1"/>
          </a:solidFill>
          <a:ln>
            <a:noFill/>
          </a:ln>
          <a:effectLst>
            <a:outerShdw blurRad="558800" dist="431800" dir="2700000" sx="94000" sy="94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Text Placeholder 22">
            <a:extLst>
              <a:ext uri="{FF2B5EF4-FFF2-40B4-BE49-F238E27FC236}">
                <a16:creationId xmlns:a16="http://schemas.microsoft.com/office/drawing/2014/main" id="{5AFDE627-567A-455A-A1BA-34907425A0A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72880" y="2063597"/>
            <a:ext cx="2820792" cy="54033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2000" b="1" kern="1200" dirty="0" smtClean="0">
                <a:solidFill>
                  <a:srgbClr val="09114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buNone/>
              <a:defRPr lang="en-US" sz="2000" b="1" kern="1200" dirty="0" smtClean="0">
                <a:solidFill>
                  <a:srgbClr val="09114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914400" indent="0">
              <a:buNone/>
              <a:defRPr lang="en-US" sz="1600" b="1" kern="1200" dirty="0" smtClean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  <a:lvl4pPr marL="1371600" indent="0">
              <a:buNone/>
              <a:defRPr lang="en-US" sz="1600" b="1" kern="1200" dirty="0" smtClean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4pPr>
            <a:lvl5pPr marL="1828800" indent="0">
              <a:buNone/>
              <a:defRPr lang="en-IN" sz="1600" b="1" kern="1200" dirty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IN"/>
          </a:p>
        </p:txBody>
      </p:sp>
      <p:sp>
        <p:nvSpPr>
          <p:cNvPr id="21" name="Text Placeholder 22">
            <a:extLst>
              <a:ext uri="{FF2B5EF4-FFF2-40B4-BE49-F238E27FC236}">
                <a16:creationId xmlns:a16="http://schemas.microsoft.com/office/drawing/2014/main" id="{0BB50DE7-1161-483B-8F88-E976C7CBA86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72880" y="3648200"/>
            <a:ext cx="2820792" cy="54033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2000" b="1" kern="1200" dirty="0" smtClean="0">
                <a:solidFill>
                  <a:srgbClr val="09114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buNone/>
              <a:defRPr lang="en-US" sz="2000" b="1" kern="1200" dirty="0" smtClean="0">
                <a:solidFill>
                  <a:srgbClr val="09114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914400" indent="0">
              <a:buNone/>
              <a:defRPr lang="en-US" sz="1600" b="1" kern="1200" dirty="0" smtClean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  <a:lvl4pPr marL="1371600" indent="0">
              <a:buNone/>
              <a:defRPr lang="en-US" sz="1600" b="1" kern="1200" dirty="0" smtClean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4pPr>
            <a:lvl5pPr marL="1828800" indent="0">
              <a:buNone/>
              <a:defRPr lang="en-IN" sz="1600" b="1" kern="1200" dirty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IN"/>
          </a:p>
        </p:txBody>
      </p:sp>
      <p:sp>
        <p:nvSpPr>
          <p:cNvPr id="22" name="Text Placeholder 22">
            <a:extLst>
              <a:ext uri="{FF2B5EF4-FFF2-40B4-BE49-F238E27FC236}">
                <a16:creationId xmlns:a16="http://schemas.microsoft.com/office/drawing/2014/main" id="{64EE4DFC-0246-48BD-9096-295F6A7B243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72880" y="5261667"/>
            <a:ext cx="2820792" cy="54033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2000" b="1" kern="1200" dirty="0" smtClean="0">
                <a:solidFill>
                  <a:srgbClr val="09114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buNone/>
              <a:defRPr lang="en-US" sz="2000" b="1" kern="1200" dirty="0" smtClean="0">
                <a:solidFill>
                  <a:srgbClr val="09114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914400" indent="0">
              <a:buNone/>
              <a:defRPr lang="en-US" sz="1600" b="1" kern="1200" dirty="0" smtClean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  <a:lvl4pPr marL="1371600" indent="0">
              <a:buNone/>
              <a:defRPr lang="en-US" sz="1600" b="1" kern="1200" dirty="0" smtClean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4pPr>
            <a:lvl5pPr marL="1828800" indent="0">
              <a:buNone/>
              <a:defRPr lang="en-IN" sz="1600" b="1" kern="1200" dirty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IN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FD35A7A0-199A-4784-8A09-CEBE81B0EE3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979176" y="1688712"/>
            <a:ext cx="6339912" cy="94908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200">
                <a:solidFill>
                  <a:srgbClr val="091148"/>
                </a:solidFill>
              </a:defRPr>
            </a:lvl1pPr>
          </a:lstStyle>
          <a:p>
            <a:pPr lvl="0"/>
            <a:r>
              <a:rPr lang="en-US"/>
              <a:t>Body text 12 point Roboto Light</a:t>
            </a: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336280CF-1E85-450E-A03D-849ABED8FD7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979176" y="3321741"/>
            <a:ext cx="6339912" cy="9741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200">
                <a:solidFill>
                  <a:srgbClr val="091148"/>
                </a:solidFill>
              </a:defRPr>
            </a:lvl1pPr>
          </a:lstStyle>
          <a:p>
            <a:pPr lvl="0"/>
            <a:r>
              <a:rPr lang="en-US"/>
              <a:t>Body text 12 point Roboto Light</a:t>
            </a:r>
          </a:p>
        </p:txBody>
      </p:sp>
      <p:sp>
        <p:nvSpPr>
          <p:cNvPr id="28" name="Text Placeholder 25">
            <a:extLst>
              <a:ext uri="{FF2B5EF4-FFF2-40B4-BE49-F238E27FC236}">
                <a16:creationId xmlns:a16="http://schemas.microsoft.com/office/drawing/2014/main" id="{451C9459-750F-4C06-AA90-57195947DB5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979176" y="4958077"/>
            <a:ext cx="6339912" cy="9741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200">
                <a:solidFill>
                  <a:srgbClr val="091148"/>
                </a:solidFill>
              </a:defRPr>
            </a:lvl1pPr>
          </a:lstStyle>
          <a:p>
            <a:pPr lvl="0"/>
            <a:r>
              <a:rPr lang="en-US"/>
              <a:t>Body text 12 point Roboto Light</a:t>
            </a: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CCC8A6E1-B761-4A79-888A-581341A6CE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983" y="681489"/>
            <a:ext cx="11526692" cy="606424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to edit master title style </a:t>
            </a:r>
            <a:r>
              <a:rPr lang="en-US" err="1"/>
              <a:t>poppins</a:t>
            </a:r>
            <a:r>
              <a:rPr lang="en-US"/>
              <a:t> 32 point</a:t>
            </a:r>
            <a:endParaRPr lang="en-IN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1DC999A-6961-4365-8131-FD00A165C311}"/>
              </a:ext>
            </a:extLst>
          </p:cNvPr>
          <p:cNvSpPr/>
          <p:nvPr userDrawn="1"/>
        </p:nvSpPr>
        <p:spPr>
          <a:xfrm>
            <a:off x="1" y="674917"/>
            <a:ext cx="95249" cy="5048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458738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19 - DarkHeader + Full W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750964E-589B-4FC4-AC6D-CF474F058B4C}"/>
              </a:ext>
            </a:extLst>
          </p:cNvPr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65A15E2-F9D6-4D9C-88E8-AEB0649F07D6}"/>
              </a:ext>
            </a:extLst>
          </p:cNvPr>
          <p:cNvSpPr/>
          <p:nvPr userDrawn="1"/>
        </p:nvSpPr>
        <p:spPr>
          <a:xfrm>
            <a:off x="0" y="1465942"/>
            <a:ext cx="12192000" cy="501249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558800" dist="431800" dir="2700000" sx="94000" sy="94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177FB174-637D-4A55-B695-0E5C9F6FCC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983" y="681489"/>
            <a:ext cx="11526692" cy="606424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to edit master title style </a:t>
            </a:r>
            <a:r>
              <a:rPr lang="en-US" err="1"/>
              <a:t>poppins</a:t>
            </a:r>
            <a:r>
              <a:rPr lang="en-US"/>
              <a:t> 32 point</a:t>
            </a:r>
            <a:endParaRPr lang="en-IN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37F7C71-35BA-4F44-A30A-EE1922A15E58}"/>
              </a:ext>
            </a:extLst>
          </p:cNvPr>
          <p:cNvSpPr/>
          <p:nvPr userDrawn="1"/>
        </p:nvSpPr>
        <p:spPr>
          <a:xfrm>
            <a:off x="1" y="674917"/>
            <a:ext cx="95249" cy="5048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C89830CC-BFBC-4E2F-B66F-60296DEEFF6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63137" y="1610401"/>
            <a:ext cx="11186390" cy="4665212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SzPct val="125000"/>
              <a:buFont typeface="Arial" panose="020B0604020202020204" pitchFamily="34" charset="0"/>
              <a:buChar char="•"/>
              <a:defRPr sz="1400">
                <a:solidFill>
                  <a:srgbClr val="091148"/>
                </a:solidFill>
              </a:defRPr>
            </a:lvl1pPr>
            <a:lvl2pPr marL="180975" indent="-180975">
              <a:lnSpc>
                <a:spcPct val="100000"/>
              </a:lnSpc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25000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2pPr>
            <a:lvl3pPr marL="447675" indent="-180975">
              <a:lnSpc>
                <a:spcPct val="100000"/>
              </a:lnSpc>
              <a:spcBef>
                <a:spcPts val="300"/>
              </a:spcBef>
              <a:buSzPct val="75000"/>
              <a:buFont typeface="Courier New" panose="02070309020205020404" pitchFamily="49" charset="0"/>
              <a:buChar char="o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3pPr>
            <a:lvl4pPr marL="714375" indent="-17145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lang="en-US" sz="13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4pPr>
            <a:lvl5pPr marL="990600" indent="-180975">
              <a:lnSpc>
                <a:spcPct val="10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Roboto Light" panose="02000000000000000000" pitchFamily="2" charset="0"/>
              <a:buChar char="-"/>
              <a:defRPr lang="en-IN" sz="1200" kern="1200" dirty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Body text 14 point Roboto Light</a:t>
            </a:r>
          </a:p>
          <a:p>
            <a:pPr lvl="1"/>
            <a:r>
              <a:rPr lang="en-US"/>
              <a:t>First bullet 14 point Roboto Light (Body)</a:t>
            </a:r>
          </a:p>
          <a:p>
            <a:pPr lvl="2"/>
            <a:r>
              <a:rPr lang="en-US"/>
              <a:t>Second bullet 14 point Roboto Light (Body)</a:t>
            </a:r>
          </a:p>
          <a:p>
            <a:pPr lvl="3"/>
            <a:r>
              <a:rPr lang="en-US"/>
              <a:t>Third bullet 13 point Roboto Light (Body)</a:t>
            </a:r>
          </a:p>
          <a:p>
            <a:pPr lvl="4"/>
            <a:r>
              <a:rPr lang="en-US"/>
              <a:t>Fourth bullet 12 point Roboto Light (Body)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9261033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20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750964E-589B-4FC4-AC6D-CF474F058B4C}"/>
              </a:ext>
            </a:extLst>
          </p:cNvPr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9911BCF-77FE-481C-B1A4-3A245ACA9251}"/>
              </a:ext>
            </a:extLst>
          </p:cNvPr>
          <p:cNvSpPr/>
          <p:nvPr userDrawn="1"/>
        </p:nvSpPr>
        <p:spPr>
          <a:xfrm>
            <a:off x="0" y="1465942"/>
            <a:ext cx="12192000" cy="501249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558800" dist="431800" dir="2700000" sx="94000" sy="94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FB831B0-ED41-4DE0-B10F-610E7A0A3C4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3252" y="1727524"/>
            <a:ext cx="723900" cy="918886"/>
          </a:xfrm>
          <a:prstGeom prst="roundRect">
            <a:avLst/>
          </a:prstGeom>
          <a:solidFill>
            <a:schemeClr val="bg1">
              <a:lumMod val="8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700"/>
            </a:lvl1pPr>
          </a:lstStyle>
          <a:p>
            <a:endParaRPr lang="en-IN"/>
          </a:p>
        </p:txBody>
      </p:sp>
      <p:sp>
        <p:nvSpPr>
          <p:cNvPr id="69" name="Picture Placeholder 5">
            <a:extLst>
              <a:ext uri="{FF2B5EF4-FFF2-40B4-BE49-F238E27FC236}">
                <a16:creationId xmlns:a16="http://schemas.microsoft.com/office/drawing/2014/main" id="{70ACD2F4-1A10-45AC-BD4C-3C4FE45D2AF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73252" y="3070752"/>
            <a:ext cx="723900" cy="918886"/>
          </a:xfrm>
          <a:prstGeom prst="roundRect">
            <a:avLst/>
          </a:prstGeom>
          <a:solidFill>
            <a:schemeClr val="bg1">
              <a:lumMod val="8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700"/>
            </a:lvl1pPr>
          </a:lstStyle>
          <a:p>
            <a:endParaRPr lang="en-IN"/>
          </a:p>
        </p:txBody>
      </p:sp>
      <p:sp>
        <p:nvSpPr>
          <p:cNvPr id="70" name="Picture Placeholder 5">
            <a:extLst>
              <a:ext uri="{FF2B5EF4-FFF2-40B4-BE49-F238E27FC236}">
                <a16:creationId xmlns:a16="http://schemas.microsoft.com/office/drawing/2014/main" id="{BA21AD1C-E3F0-44D4-93C8-B72D8FAA5B2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163846" y="1727524"/>
            <a:ext cx="723900" cy="918886"/>
          </a:xfrm>
          <a:prstGeom prst="roundRect">
            <a:avLst/>
          </a:prstGeom>
          <a:solidFill>
            <a:schemeClr val="bg1">
              <a:lumMod val="8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700"/>
            </a:lvl1pPr>
          </a:lstStyle>
          <a:p>
            <a:endParaRPr lang="en-IN"/>
          </a:p>
        </p:txBody>
      </p:sp>
      <p:sp>
        <p:nvSpPr>
          <p:cNvPr id="71" name="Picture Placeholder 5">
            <a:extLst>
              <a:ext uri="{FF2B5EF4-FFF2-40B4-BE49-F238E27FC236}">
                <a16:creationId xmlns:a16="http://schemas.microsoft.com/office/drawing/2014/main" id="{A3E62C8E-E630-4651-A1C8-CD6461A56F1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163846" y="3070752"/>
            <a:ext cx="723900" cy="918886"/>
          </a:xfrm>
          <a:prstGeom prst="roundRect">
            <a:avLst/>
          </a:prstGeom>
          <a:solidFill>
            <a:schemeClr val="bg1">
              <a:lumMod val="8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700"/>
            </a:lvl1pPr>
          </a:lstStyle>
          <a:p>
            <a:endParaRPr lang="en-IN"/>
          </a:p>
        </p:txBody>
      </p:sp>
      <p:sp>
        <p:nvSpPr>
          <p:cNvPr id="72" name="Picture Placeholder 5">
            <a:extLst>
              <a:ext uri="{FF2B5EF4-FFF2-40B4-BE49-F238E27FC236}">
                <a16:creationId xmlns:a16="http://schemas.microsoft.com/office/drawing/2014/main" id="{70BF95DD-AD4A-49D6-8833-4D9F459E6FB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44496" y="1727524"/>
            <a:ext cx="723900" cy="918886"/>
          </a:xfrm>
          <a:prstGeom prst="roundRect">
            <a:avLst/>
          </a:prstGeom>
          <a:solidFill>
            <a:schemeClr val="bg1">
              <a:lumMod val="8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700"/>
            </a:lvl1pPr>
          </a:lstStyle>
          <a:p>
            <a:endParaRPr lang="en-IN"/>
          </a:p>
        </p:txBody>
      </p:sp>
      <p:sp>
        <p:nvSpPr>
          <p:cNvPr id="73" name="Picture Placeholder 5">
            <a:extLst>
              <a:ext uri="{FF2B5EF4-FFF2-40B4-BE49-F238E27FC236}">
                <a16:creationId xmlns:a16="http://schemas.microsoft.com/office/drawing/2014/main" id="{76CD4FE5-F186-424B-B2E9-A85C24976D3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44496" y="3070752"/>
            <a:ext cx="723900" cy="918886"/>
          </a:xfrm>
          <a:prstGeom prst="roundRect">
            <a:avLst/>
          </a:prstGeom>
          <a:solidFill>
            <a:schemeClr val="bg1">
              <a:lumMod val="8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700"/>
            </a:lvl1pPr>
          </a:lstStyle>
          <a:p>
            <a:endParaRPr lang="en-IN"/>
          </a:p>
        </p:txBody>
      </p:sp>
      <p:sp>
        <p:nvSpPr>
          <p:cNvPr id="74" name="Picture Placeholder 5">
            <a:extLst>
              <a:ext uri="{FF2B5EF4-FFF2-40B4-BE49-F238E27FC236}">
                <a16:creationId xmlns:a16="http://schemas.microsoft.com/office/drawing/2014/main" id="{251525D0-187A-4701-A030-AA94204BF91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34163" y="1727524"/>
            <a:ext cx="723900" cy="918886"/>
          </a:xfrm>
          <a:prstGeom prst="roundRect">
            <a:avLst/>
          </a:prstGeom>
          <a:solidFill>
            <a:schemeClr val="bg1">
              <a:lumMod val="8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700"/>
            </a:lvl1pPr>
          </a:lstStyle>
          <a:p>
            <a:endParaRPr lang="en-IN"/>
          </a:p>
        </p:txBody>
      </p:sp>
      <p:sp>
        <p:nvSpPr>
          <p:cNvPr id="75" name="Picture Placeholder 5">
            <a:extLst>
              <a:ext uri="{FF2B5EF4-FFF2-40B4-BE49-F238E27FC236}">
                <a16:creationId xmlns:a16="http://schemas.microsoft.com/office/drawing/2014/main" id="{3A2F9044-9298-4BB6-AC9A-0C20C8315FE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4163" y="3070752"/>
            <a:ext cx="723900" cy="918886"/>
          </a:xfrm>
          <a:prstGeom prst="roundRect">
            <a:avLst/>
          </a:prstGeom>
          <a:solidFill>
            <a:schemeClr val="bg1">
              <a:lumMod val="8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700"/>
            </a:lvl1pPr>
          </a:lstStyle>
          <a:p>
            <a:endParaRPr lang="en-IN"/>
          </a:p>
        </p:txBody>
      </p:sp>
      <p:sp>
        <p:nvSpPr>
          <p:cNvPr id="76" name="Picture Placeholder 5">
            <a:extLst>
              <a:ext uri="{FF2B5EF4-FFF2-40B4-BE49-F238E27FC236}">
                <a16:creationId xmlns:a16="http://schemas.microsoft.com/office/drawing/2014/main" id="{CA5FE6D1-215A-4583-AE58-0628FE73950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163846" y="4389619"/>
            <a:ext cx="723900" cy="918886"/>
          </a:xfrm>
          <a:prstGeom prst="roundRect">
            <a:avLst/>
          </a:prstGeom>
          <a:solidFill>
            <a:schemeClr val="bg1">
              <a:lumMod val="8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700"/>
            </a:lvl1pPr>
          </a:lstStyle>
          <a:p>
            <a:endParaRPr lang="en-IN"/>
          </a:p>
        </p:txBody>
      </p:sp>
      <p:sp>
        <p:nvSpPr>
          <p:cNvPr id="77" name="Picture Placeholder 5">
            <a:extLst>
              <a:ext uri="{FF2B5EF4-FFF2-40B4-BE49-F238E27FC236}">
                <a16:creationId xmlns:a16="http://schemas.microsoft.com/office/drawing/2014/main" id="{567FE83C-F9C0-4470-BD13-096EE6DDC48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134163" y="4389619"/>
            <a:ext cx="723900" cy="918886"/>
          </a:xfrm>
          <a:prstGeom prst="roundRect">
            <a:avLst/>
          </a:prstGeom>
          <a:solidFill>
            <a:schemeClr val="bg1">
              <a:lumMod val="8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700"/>
            </a:lvl1pPr>
          </a:lstStyle>
          <a:p>
            <a:endParaRPr lang="en-IN"/>
          </a:p>
        </p:txBody>
      </p:sp>
      <p:sp>
        <p:nvSpPr>
          <p:cNvPr id="78" name="Picture Placeholder 5">
            <a:extLst>
              <a:ext uri="{FF2B5EF4-FFF2-40B4-BE49-F238E27FC236}">
                <a16:creationId xmlns:a16="http://schemas.microsoft.com/office/drawing/2014/main" id="{6853B51C-3F61-4B41-9C9C-5C468A04F6F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73252" y="4389619"/>
            <a:ext cx="723900" cy="918886"/>
          </a:xfrm>
          <a:prstGeom prst="roundRect">
            <a:avLst/>
          </a:prstGeom>
          <a:solidFill>
            <a:schemeClr val="bg1">
              <a:lumMod val="8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700"/>
            </a:lvl1pPr>
          </a:lstStyle>
          <a:p>
            <a:endParaRPr lang="en-IN"/>
          </a:p>
        </p:txBody>
      </p:sp>
      <p:sp>
        <p:nvSpPr>
          <p:cNvPr id="79" name="Picture Placeholder 5">
            <a:extLst>
              <a:ext uri="{FF2B5EF4-FFF2-40B4-BE49-F238E27FC236}">
                <a16:creationId xmlns:a16="http://schemas.microsoft.com/office/drawing/2014/main" id="{B67BC7F7-A315-4ABF-83C7-F440AE1D25A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44496" y="4389619"/>
            <a:ext cx="723900" cy="918886"/>
          </a:xfrm>
          <a:prstGeom prst="roundRect">
            <a:avLst/>
          </a:prstGeom>
          <a:solidFill>
            <a:schemeClr val="bg1">
              <a:lumMod val="8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700"/>
            </a:lvl1pPr>
          </a:lstStyle>
          <a:p>
            <a:endParaRPr lang="en-IN"/>
          </a:p>
        </p:txBody>
      </p:sp>
      <p:sp>
        <p:nvSpPr>
          <p:cNvPr id="20" name="Title 3">
            <a:extLst>
              <a:ext uri="{FF2B5EF4-FFF2-40B4-BE49-F238E27FC236}">
                <a16:creationId xmlns:a16="http://schemas.microsoft.com/office/drawing/2014/main" id="{79F46AD2-20AC-49F8-A836-DFE46145D0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983" y="681489"/>
            <a:ext cx="11526692" cy="606424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to edit master title style </a:t>
            </a:r>
            <a:r>
              <a:rPr lang="en-US" err="1"/>
              <a:t>poppins</a:t>
            </a:r>
            <a:r>
              <a:rPr lang="en-US"/>
              <a:t> 32 point</a:t>
            </a:r>
            <a:endParaRPr lang="en-IN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98B3DF1-2327-468A-B441-6AA3006081AF}"/>
              </a:ext>
            </a:extLst>
          </p:cNvPr>
          <p:cNvSpPr/>
          <p:nvPr userDrawn="1"/>
        </p:nvSpPr>
        <p:spPr>
          <a:xfrm>
            <a:off x="1" y="674917"/>
            <a:ext cx="95249" cy="5048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074881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21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750964E-589B-4FC4-AC6D-CF474F058B4C}"/>
              </a:ext>
            </a:extLst>
          </p:cNvPr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FB81A252-4671-4EC7-8E73-FCBBD73E4119}"/>
              </a:ext>
            </a:extLst>
          </p:cNvPr>
          <p:cNvSpPr/>
          <p:nvPr userDrawn="1"/>
        </p:nvSpPr>
        <p:spPr>
          <a:xfrm>
            <a:off x="0" y="1465942"/>
            <a:ext cx="12192000" cy="501249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558800" dist="431800" dir="2700000" sx="94000" sy="94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3B164E4-9256-4301-9526-994001EA8141}"/>
              </a:ext>
            </a:extLst>
          </p:cNvPr>
          <p:cNvCxnSpPr/>
          <p:nvPr userDrawn="1"/>
        </p:nvCxnSpPr>
        <p:spPr>
          <a:xfrm>
            <a:off x="1685925" y="2636044"/>
            <a:ext cx="0" cy="77227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4C8CBC6-180F-40F2-9A48-7B84B8E67D48}"/>
              </a:ext>
            </a:extLst>
          </p:cNvPr>
          <p:cNvCxnSpPr/>
          <p:nvPr userDrawn="1"/>
        </p:nvCxnSpPr>
        <p:spPr>
          <a:xfrm>
            <a:off x="4772025" y="2636044"/>
            <a:ext cx="0" cy="77227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7C9208E-166D-4128-AE40-D2A49A057424}"/>
              </a:ext>
            </a:extLst>
          </p:cNvPr>
          <p:cNvCxnSpPr/>
          <p:nvPr userDrawn="1"/>
        </p:nvCxnSpPr>
        <p:spPr>
          <a:xfrm>
            <a:off x="7800975" y="2636044"/>
            <a:ext cx="0" cy="77227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2145C67-5196-48D9-852A-A025BB1F0B1E}"/>
              </a:ext>
            </a:extLst>
          </p:cNvPr>
          <p:cNvCxnSpPr/>
          <p:nvPr userDrawn="1"/>
        </p:nvCxnSpPr>
        <p:spPr>
          <a:xfrm>
            <a:off x="10772775" y="2636044"/>
            <a:ext cx="0" cy="77227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9388B5C-991D-420B-9F0D-940AC412083D}"/>
              </a:ext>
            </a:extLst>
          </p:cNvPr>
          <p:cNvCxnSpPr/>
          <p:nvPr userDrawn="1"/>
        </p:nvCxnSpPr>
        <p:spPr>
          <a:xfrm>
            <a:off x="4772025" y="3954309"/>
            <a:ext cx="0" cy="77227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57E2D1E-AB1C-4486-8BB1-52DFDA1F2FED}"/>
              </a:ext>
            </a:extLst>
          </p:cNvPr>
          <p:cNvCxnSpPr/>
          <p:nvPr userDrawn="1"/>
        </p:nvCxnSpPr>
        <p:spPr>
          <a:xfrm>
            <a:off x="10772775" y="3954309"/>
            <a:ext cx="0" cy="77227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54DC7C3-39CC-4E03-9D33-498C783BE72F}"/>
              </a:ext>
            </a:extLst>
          </p:cNvPr>
          <p:cNvSpPr/>
          <p:nvPr userDrawn="1"/>
        </p:nvSpPr>
        <p:spPr>
          <a:xfrm>
            <a:off x="3616836" y="3180831"/>
            <a:ext cx="2307338" cy="917645"/>
          </a:xfrm>
          <a:prstGeom prst="roundRect">
            <a:avLst/>
          </a:prstGeom>
          <a:solidFill>
            <a:srgbClr val="77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5460A67-4A94-402C-8E67-EEFEEB4BE34B}"/>
              </a:ext>
            </a:extLst>
          </p:cNvPr>
          <p:cNvSpPr/>
          <p:nvPr userDrawn="1"/>
        </p:nvSpPr>
        <p:spPr>
          <a:xfrm>
            <a:off x="3616836" y="1836209"/>
            <a:ext cx="2307338" cy="917645"/>
          </a:xfrm>
          <a:prstGeom prst="roundRect">
            <a:avLst/>
          </a:prstGeom>
          <a:solidFill>
            <a:srgbClr val="77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E874DD0-3BC9-4762-9F2F-DB8CA5E81F59}"/>
              </a:ext>
            </a:extLst>
          </p:cNvPr>
          <p:cNvSpPr/>
          <p:nvPr userDrawn="1"/>
        </p:nvSpPr>
        <p:spPr>
          <a:xfrm>
            <a:off x="638179" y="3187379"/>
            <a:ext cx="2307338" cy="91764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06B1D19-635B-40C1-BF93-783F9B73EFCF}"/>
              </a:ext>
            </a:extLst>
          </p:cNvPr>
          <p:cNvSpPr/>
          <p:nvPr userDrawn="1"/>
        </p:nvSpPr>
        <p:spPr>
          <a:xfrm>
            <a:off x="638179" y="1836209"/>
            <a:ext cx="2307338" cy="917645"/>
          </a:xfrm>
          <a:prstGeom prst="roundRect">
            <a:avLst/>
          </a:prstGeom>
          <a:solidFill>
            <a:srgbClr val="77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B93416C-9A77-4620-A734-E3ABE27997E6}"/>
              </a:ext>
            </a:extLst>
          </p:cNvPr>
          <p:cNvSpPr/>
          <p:nvPr userDrawn="1"/>
        </p:nvSpPr>
        <p:spPr>
          <a:xfrm>
            <a:off x="6598925" y="3187379"/>
            <a:ext cx="2307338" cy="91764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D09563E-5918-41B0-BE35-C9085B9136F0}"/>
              </a:ext>
            </a:extLst>
          </p:cNvPr>
          <p:cNvSpPr/>
          <p:nvPr userDrawn="1"/>
        </p:nvSpPr>
        <p:spPr>
          <a:xfrm>
            <a:off x="6598925" y="1836209"/>
            <a:ext cx="2307338" cy="917645"/>
          </a:xfrm>
          <a:prstGeom prst="roundRect">
            <a:avLst/>
          </a:prstGeom>
          <a:solidFill>
            <a:srgbClr val="77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9F6608B-E529-4D65-A3E4-406975212392}"/>
              </a:ext>
            </a:extLst>
          </p:cNvPr>
          <p:cNvSpPr/>
          <p:nvPr userDrawn="1"/>
        </p:nvSpPr>
        <p:spPr>
          <a:xfrm>
            <a:off x="9533639" y="3180831"/>
            <a:ext cx="2307338" cy="917645"/>
          </a:xfrm>
          <a:prstGeom prst="roundRect">
            <a:avLst/>
          </a:prstGeom>
          <a:solidFill>
            <a:srgbClr val="77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4C3C032-15AE-4684-B850-0ABCF5423A5C}"/>
              </a:ext>
            </a:extLst>
          </p:cNvPr>
          <p:cNvSpPr/>
          <p:nvPr userDrawn="1"/>
        </p:nvSpPr>
        <p:spPr>
          <a:xfrm>
            <a:off x="9533639" y="1836209"/>
            <a:ext cx="2307338" cy="917645"/>
          </a:xfrm>
          <a:prstGeom prst="roundRect">
            <a:avLst/>
          </a:prstGeom>
          <a:solidFill>
            <a:srgbClr val="77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FF88721-95FF-42C2-8D77-C38FCE5D2160}"/>
              </a:ext>
            </a:extLst>
          </p:cNvPr>
          <p:cNvSpPr/>
          <p:nvPr userDrawn="1"/>
        </p:nvSpPr>
        <p:spPr>
          <a:xfrm>
            <a:off x="3616836" y="4499096"/>
            <a:ext cx="2307338" cy="91764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A0E393D-EBC9-4124-B34C-573F27146E6C}"/>
              </a:ext>
            </a:extLst>
          </p:cNvPr>
          <p:cNvSpPr/>
          <p:nvPr userDrawn="1"/>
        </p:nvSpPr>
        <p:spPr>
          <a:xfrm>
            <a:off x="9533640" y="4499096"/>
            <a:ext cx="2307338" cy="91764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FB831B0-ED41-4DE0-B10F-610E7A0A3C4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3252" y="1835760"/>
            <a:ext cx="723900" cy="918886"/>
          </a:xfrm>
          <a:prstGeom prst="roundRect">
            <a:avLst/>
          </a:prstGeom>
          <a:solidFill>
            <a:schemeClr val="bg1">
              <a:lumMod val="8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700"/>
            </a:lvl1pPr>
          </a:lstStyle>
          <a:p>
            <a:endParaRPr lang="en-IN"/>
          </a:p>
        </p:txBody>
      </p:sp>
      <p:sp>
        <p:nvSpPr>
          <p:cNvPr id="69" name="Picture Placeholder 5">
            <a:extLst>
              <a:ext uri="{FF2B5EF4-FFF2-40B4-BE49-F238E27FC236}">
                <a16:creationId xmlns:a16="http://schemas.microsoft.com/office/drawing/2014/main" id="{70ACD2F4-1A10-45AC-BD4C-3C4FE45D2AF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73252" y="3178988"/>
            <a:ext cx="723900" cy="918886"/>
          </a:xfrm>
          <a:prstGeom prst="roundRect">
            <a:avLst/>
          </a:prstGeom>
          <a:solidFill>
            <a:schemeClr val="bg1">
              <a:lumMod val="8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700"/>
            </a:lvl1pPr>
          </a:lstStyle>
          <a:p>
            <a:endParaRPr lang="en-IN"/>
          </a:p>
        </p:txBody>
      </p:sp>
      <p:sp>
        <p:nvSpPr>
          <p:cNvPr id="70" name="Picture Placeholder 5">
            <a:extLst>
              <a:ext uri="{FF2B5EF4-FFF2-40B4-BE49-F238E27FC236}">
                <a16:creationId xmlns:a16="http://schemas.microsoft.com/office/drawing/2014/main" id="{BA21AD1C-E3F0-44D4-93C8-B72D8FAA5B2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163846" y="1835760"/>
            <a:ext cx="723900" cy="918886"/>
          </a:xfrm>
          <a:prstGeom prst="roundRect">
            <a:avLst/>
          </a:prstGeom>
          <a:solidFill>
            <a:schemeClr val="bg1">
              <a:lumMod val="8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700"/>
            </a:lvl1pPr>
          </a:lstStyle>
          <a:p>
            <a:endParaRPr lang="en-IN"/>
          </a:p>
        </p:txBody>
      </p:sp>
      <p:sp>
        <p:nvSpPr>
          <p:cNvPr id="71" name="Picture Placeholder 5">
            <a:extLst>
              <a:ext uri="{FF2B5EF4-FFF2-40B4-BE49-F238E27FC236}">
                <a16:creationId xmlns:a16="http://schemas.microsoft.com/office/drawing/2014/main" id="{A3E62C8E-E630-4651-A1C8-CD6461A56F1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163846" y="3178988"/>
            <a:ext cx="723900" cy="918886"/>
          </a:xfrm>
          <a:prstGeom prst="roundRect">
            <a:avLst/>
          </a:prstGeom>
          <a:solidFill>
            <a:schemeClr val="bg1">
              <a:lumMod val="8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700"/>
            </a:lvl1pPr>
          </a:lstStyle>
          <a:p>
            <a:endParaRPr lang="en-IN"/>
          </a:p>
        </p:txBody>
      </p:sp>
      <p:sp>
        <p:nvSpPr>
          <p:cNvPr id="72" name="Picture Placeholder 5">
            <a:extLst>
              <a:ext uri="{FF2B5EF4-FFF2-40B4-BE49-F238E27FC236}">
                <a16:creationId xmlns:a16="http://schemas.microsoft.com/office/drawing/2014/main" id="{70BF95DD-AD4A-49D6-8833-4D9F459E6FB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44496" y="1835760"/>
            <a:ext cx="723900" cy="918886"/>
          </a:xfrm>
          <a:prstGeom prst="roundRect">
            <a:avLst/>
          </a:prstGeom>
          <a:solidFill>
            <a:schemeClr val="bg1">
              <a:lumMod val="8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700"/>
            </a:lvl1pPr>
          </a:lstStyle>
          <a:p>
            <a:endParaRPr lang="en-IN"/>
          </a:p>
        </p:txBody>
      </p:sp>
      <p:sp>
        <p:nvSpPr>
          <p:cNvPr id="73" name="Picture Placeholder 5">
            <a:extLst>
              <a:ext uri="{FF2B5EF4-FFF2-40B4-BE49-F238E27FC236}">
                <a16:creationId xmlns:a16="http://schemas.microsoft.com/office/drawing/2014/main" id="{76CD4FE5-F186-424B-B2E9-A85C24976D3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44496" y="3178988"/>
            <a:ext cx="723900" cy="918886"/>
          </a:xfrm>
          <a:prstGeom prst="roundRect">
            <a:avLst/>
          </a:prstGeom>
          <a:solidFill>
            <a:schemeClr val="bg1">
              <a:lumMod val="8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700"/>
            </a:lvl1pPr>
          </a:lstStyle>
          <a:p>
            <a:endParaRPr lang="en-IN"/>
          </a:p>
        </p:txBody>
      </p:sp>
      <p:sp>
        <p:nvSpPr>
          <p:cNvPr id="74" name="Picture Placeholder 5">
            <a:extLst>
              <a:ext uri="{FF2B5EF4-FFF2-40B4-BE49-F238E27FC236}">
                <a16:creationId xmlns:a16="http://schemas.microsoft.com/office/drawing/2014/main" id="{251525D0-187A-4701-A030-AA94204BF91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34163" y="1835760"/>
            <a:ext cx="723900" cy="918886"/>
          </a:xfrm>
          <a:prstGeom prst="roundRect">
            <a:avLst/>
          </a:prstGeom>
          <a:solidFill>
            <a:schemeClr val="bg1">
              <a:lumMod val="8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700"/>
            </a:lvl1pPr>
          </a:lstStyle>
          <a:p>
            <a:endParaRPr lang="en-IN"/>
          </a:p>
        </p:txBody>
      </p:sp>
      <p:sp>
        <p:nvSpPr>
          <p:cNvPr id="75" name="Picture Placeholder 5">
            <a:extLst>
              <a:ext uri="{FF2B5EF4-FFF2-40B4-BE49-F238E27FC236}">
                <a16:creationId xmlns:a16="http://schemas.microsoft.com/office/drawing/2014/main" id="{3A2F9044-9298-4BB6-AC9A-0C20C8315FE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4163" y="3178988"/>
            <a:ext cx="723900" cy="918886"/>
          </a:xfrm>
          <a:prstGeom prst="roundRect">
            <a:avLst/>
          </a:prstGeom>
          <a:solidFill>
            <a:schemeClr val="bg1">
              <a:lumMod val="8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700"/>
            </a:lvl1pPr>
          </a:lstStyle>
          <a:p>
            <a:endParaRPr lang="en-IN"/>
          </a:p>
        </p:txBody>
      </p:sp>
      <p:sp>
        <p:nvSpPr>
          <p:cNvPr id="76" name="Picture Placeholder 5">
            <a:extLst>
              <a:ext uri="{FF2B5EF4-FFF2-40B4-BE49-F238E27FC236}">
                <a16:creationId xmlns:a16="http://schemas.microsoft.com/office/drawing/2014/main" id="{CA5FE6D1-215A-4583-AE58-0628FE73950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163846" y="4497855"/>
            <a:ext cx="723900" cy="918886"/>
          </a:xfrm>
          <a:prstGeom prst="roundRect">
            <a:avLst/>
          </a:prstGeom>
          <a:solidFill>
            <a:schemeClr val="bg1">
              <a:lumMod val="8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700"/>
            </a:lvl1pPr>
          </a:lstStyle>
          <a:p>
            <a:endParaRPr lang="en-IN"/>
          </a:p>
        </p:txBody>
      </p:sp>
      <p:sp>
        <p:nvSpPr>
          <p:cNvPr id="77" name="Picture Placeholder 5">
            <a:extLst>
              <a:ext uri="{FF2B5EF4-FFF2-40B4-BE49-F238E27FC236}">
                <a16:creationId xmlns:a16="http://schemas.microsoft.com/office/drawing/2014/main" id="{567FE83C-F9C0-4470-BD13-096EE6DDC48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134163" y="4497855"/>
            <a:ext cx="723900" cy="918886"/>
          </a:xfrm>
          <a:prstGeom prst="roundRect">
            <a:avLst/>
          </a:prstGeom>
          <a:solidFill>
            <a:schemeClr val="bg1">
              <a:lumMod val="8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700"/>
            </a:lvl1pPr>
          </a:lstStyle>
          <a:p>
            <a:endParaRPr lang="en-IN"/>
          </a:p>
        </p:txBody>
      </p:sp>
      <p:sp>
        <p:nvSpPr>
          <p:cNvPr id="78" name="Picture Placeholder 5">
            <a:extLst>
              <a:ext uri="{FF2B5EF4-FFF2-40B4-BE49-F238E27FC236}">
                <a16:creationId xmlns:a16="http://schemas.microsoft.com/office/drawing/2014/main" id="{6853B51C-3F61-4B41-9C9C-5C468A04F6F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73252" y="4497855"/>
            <a:ext cx="723900" cy="918886"/>
          </a:xfrm>
          <a:prstGeom prst="roundRect">
            <a:avLst/>
          </a:prstGeom>
          <a:solidFill>
            <a:schemeClr val="bg1">
              <a:lumMod val="8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700"/>
            </a:lvl1pPr>
          </a:lstStyle>
          <a:p>
            <a:endParaRPr lang="en-IN"/>
          </a:p>
        </p:txBody>
      </p:sp>
      <p:sp>
        <p:nvSpPr>
          <p:cNvPr id="79" name="Picture Placeholder 5">
            <a:extLst>
              <a:ext uri="{FF2B5EF4-FFF2-40B4-BE49-F238E27FC236}">
                <a16:creationId xmlns:a16="http://schemas.microsoft.com/office/drawing/2014/main" id="{B67BC7F7-A315-4ABF-83C7-F440AE1D25A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44496" y="4497855"/>
            <a:ext cx="723900" cy="918886"/>
          </a:xfrm>
          <a:prstGeom prst="roundRect">
            <a:avLst/>
          </a:prstGeom>
          <a:solidFill>
            <a:schemeClr val="bg1">
              <a:lumMod val="8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700"/>
            </a:lvl1pPr>
          </a:lstStyle>
          <a:p>
            <a:endParaRPr lang="en-IN"/>
          </a:p>
        </p:txBody>
      </p:sp>
      <p:sp>
        <p:nvSpPr>
          <p:cNvPr id="36" name="Title 3">
            <a:extLst>
              <a:ext uri="{FF2B5EF4-FFF2-40B4-BE49-F238E27FC236}">
                <a16:creationId xmlns:a16="http://schemas.microsoft.com/office/drawing/2014/main" id="{77B00D0A-92A9-44DC-AAA5-515141DF95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983" y="681489"/>
            <a:ext cx="11526692" cy="606424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to edit master title style </a:t>
            </a:r>
            <a:r>
              <a:rPr lang="en-US" err="1"/>
              <a:t>poppins</a:t>
            </a:r>
            <a:r>
              <a:rPr lang="en-US"/>
              <a:t> 32 point</a:t>
            </a:r>
            <a:endParaRPr lang="en-IN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4F8CDD1-DAEE-4E4E-A5F3-DAB755CDC006}"/>
              </a:ext>
            </a:extLst>
          </p:cNvPr>
          <p:cNvSpPr/>
          <p:nvPr userDrawn="1"/>
        </p:nvSpPr>
        <p:spPr>
          <a:xfrm>
            <a:off x="1" y="674917"/>
            <a:ext cx="95249" cy="5048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6562224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21b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750964E-589B-4FC4-AC6D-CF474F058B4C}"/>
              </a:ext>
            </a:extLst>
          </p:cNvPr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34F205A7-E95D-4590-9187-AFB2A4243AEC}"/>
              </a:ext>
            </a:extLst>
          </p:cNvPr>
          <p:cNvSpPr/>
          <p:nvPr userDrawn="1"/>
        </p:nvSpPr>
        <p:spPr>
          <a:xfrm>
            <a:off x="0" y="1465942"/>
            <a:ext cx="12192000" cy="501249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558800" dist="431800" dir="2700000" sx="94000" sy="94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312E5E2-CEEA-4FE0-AC7F-A9BB0F1D74D2}"/>
              </a:ext>
            </a:extLst>
          </p:cNvPr>
          <p:cNvSpPr/>
          <p:nvPr userDrawn="1"/>
        </p:nvSpPr>
        <p:spPr>
          <a:xfrm>
            <a:off x="3206442" y="1631440"/>
            <a:ext cx="841705" cy="841704"/>
          </a:xfrm>
          <a:prstGeom prst="ellipse">
            <a:avLst/>
          </a:prstGeom>
          <a:solidFill>
            <a:srgbClr val="77BC1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5DB72BA-42E3-4B68-9E52-23E5188CEDE3}"/>
              </a:ext>
            </a:extLst>
          </p:cNvPr>
          <p:cNvSpPr/>
          <p:nvPr userDrawn="1"/>
        </p:nvSpPr>
        <p:spPr>
          <a:xfrm>
            <a:off x="9040014" y="1625323"/>
            <a:ext cx="841705" cy="841704"/>
          </a:xfrm>
          <a:prstGeom prst="ellipse">
            <a:avLst/>
          </a:prstGeom>
          <a:solidFill>
            <a:srgbClr val="77BC1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7535E1E-58BA-4317-B6A8-A7A54117101A}"/>
              </a:ext>
            </a:extLst>
          </p:cNvPr>
          <p:cNvSpPr/>
          <p:nvPr userDrawn="1"/>
        </p:nvSpPr>
        <p:spPr>
          <a:xfrm>
            <a:off x="166424" y="1639847"/>
            <a:ext cx="841705" cy="841704"/>
          </a:xfrm>
          <a:prstGeom prst="ellipse">
            <a:avLst/>
          </a:prstGeom>
          <a:solidFill>
            <a:srgbClr val="77BC1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74DFD65-824A-4EB0-88ED-9A045F0F49B2}"/>
              </a:ext>
            </a:extLst>
          </p:cNvPr>
          <p:cNvSpPr/>
          <p:nvPr userDrawn="1"/>
        </p:nvSpPr>
        <p:spPr>
          <a:xfrm>
            <a:off x="6141947" y="1645948"/>
            <a:ext cx="841705" cy="841704"/>
          </a:xfrm>
          <a:prstGeom prst="ellipse">
            <a:avLst/>
          </a:prstGeom>
          <a:solidFill>
            <a:srgbClr val="77BC1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ontent Placeholder 3">
            <a:extLst>
              <a:ext uri="{FF2B5EF4-FFF2-40B4-BE49-F238E27FC236}">
                <a16:creationId xmlns:a16="http://schemas.microsoft.com/office/drawing/2014/main" id="{E03EEBE7-51AC-4266-9426-C2162461073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93431" y="3736166"/>
            <a:ext cx="2782679" cy="2216821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SzPct val="125000"/>
              <a:buFont typeface="Arial" panose="020B0604020202020204" pitchFamily="34" charset="0"/>
              <a:buChar char="•"/>
              <a:defRPr sz="1000">
                <a:solidFill>
                  <a:srgbClr val="091148"/>
                </a:solidFill>
              </a:defRPr>
            </a:lvl1pPr>
            <a:lvl2pPr marL="180975" indent="-180975">
              <a:lnSpc>
                <a:spcPct val="100000"/>
              </a:lnSpc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25000"/>
              <a:defRPr lang="en-US" sz="10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2pPr>
            <a:lvl3pPr marL="447675" indent="-180975">
              <a:lnSpc>
                <a:spcPct val="100000"/>
              </a:lnSpc>
              <a:spcBef>
                <a:spcPts val="300"/>
              </a:spcBef>
              <a:buSzPct val="75000"/>
              <a:buFont typeface="Courier New" panose="02070309020205020404" pitchFamily="49" charset="0"/>
              <a:buChar char="o"/>
              <a:defRPr lang="en-US" sz="10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3pPr>
            <a:lvl4pPr marL="714375" indent="-17145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lang="en-US" sz="10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4pPr>
            <a:lvl5pPr marL="990600" indent="-180975">
              <a:lnSpc>
                <a:spcPct val="10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Roboto Light" panose="02000000000000000000" pitchFamily="2" charset="0"/>
              <a:buChar char="-"/>
              <a:defRPr lang="en-IN" sz="1000" kern="1200" dirty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Body text 14 point Roboto Light</a:t>
            </a:r>
          </a:p>
          <a:p>
            <a:pPr lvl="1"/>
            <a:r>
              <a:rPr lang="en-US"/>
              <a:t>First bullet 14 point Roboto Light (Body)</a:t>
            </a:r>
          </a:p>
          <a:p>
            <a:pPr lvl="2"/>
            <a:r>
              <a:rPr lang="en-US"/>
              <a:t>Second bullet 14 point Roboto Light (Body)</a:t>
            </a:r>
          </a:p>
          <a:p>
            <a:pPr lvl="3"/>
            <a:r>
              <a:rPr lang="en-US"/>
              <a:t>Third bullet 13 point Roboto Light (Body)</a:t>
            </a:r>
          </a:p>
          <a:p>
            <a:pPr lvl="4"/>
            <a:r>
              <a:rPr lang="en-US"/>
              <a:t>Fourth bullet 12 point Roboto Light (Body)</a:t>
            </a:r>
            <a:endParaRPr lang="en-IN"/>
          </a:p>
        </p:txBody>
      </p:sp>
      <p:sp>
        <p:nvSpPr>
          <p:cNvPr id="39" name="Content Placeholder 3">
            <a:extLst>
              <a:ext uri="{FF2B5EF4-FFF2-40B4-BE49-F238E27FC236}">
                <a16:creationId xmlns:a16="http://schemas.microsoft.com/office/drawing/2014/main" id="{C24C9AE1-606D-4FF3-B885-0874E183F06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87120" y="3119610"/>
            <a:ext cx="2916565" cy="29489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SzPct val="125000"/>
              <a:buFont typeface="Arial" panose="020B0604020202020204" pitchFamily="34" charset="0"/>
              <a:buNone/>
              <a:defRPr sz="1600" b="1">
                <a:solidFill>
                  <a:srgbClr val="77BC1F"/>
                </a:solidFill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25000"/>
              <a:buNone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2pPr>
            <a:lvl3pPr marL="266700" indent="0" algn="ctr">
              <a:lnSpc>
                <a:spcPct val="100000"/>
              </a:lnSpc>
              <a:spcBef>
                <a:spcPts val="300"/>
              </a:spcBef>
              <a:buSzPct val="75000"/>
              <a:buFont typeface="Courier New" panose="02070309020205020404" pitchFamily="49" charset="0"/>
              <a:buNone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3pPr>
            <a:lvl4pPr marL="542925" indent="0" algn="ctr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None/>
              <a:defRPr lang="en-US" sz="13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4pPr>
            <a:lvl5pPr marL="809625" indent="0" algn="ctr">
              <a:lnSpc>
                <a:spcPct val="10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Roboto Light" panose="02000000000000000000" pitchFamily="2" charset="0"/>
              <a:buNone/>
              <a:defRPr lang="en-IN" sz="1200" kern="1200" dirty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Enter Text  Here</a:t>
            </a:r>
            <a:endParaRPr lang="en-IN"/>
          </a:p>
        </p:txBody>
      </p:sp>
      <p:sp>
        <p:nvSpPr>
          <p:cNvPr id="40" name="Content Placeholder 3">
            <a:extLst>
              <a:ext uri="{FF2B5EF4-FFF2-40B4-BE49-F238E27FC236}">
                <a16:creationId xmlns:a16="http://schemas.microsoft.com/office/drawing/2014/main" id="{0C2267A4-B28A-4199-AE36-8F3A57D294A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87120" y="3417865"/>
            <a:ext cx="2916565" cy="29489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SzPct val="125000"/>
              <a:buFont typeface="Arial" panose="020B0604020202020204" pitchFamily="34" charset="0"/>
              <a:buNone/>
              <a:defRPr lang="en-IN" sz="1200" b="1" kern="1200" dirty="0">
                <a:solidFill>
                  <a:srgbClr val="091148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25000"/>
              <a:buNone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2pPr>
            <a:lvl3pPr marL="266700" indent="0" algn="ctr">
              <a:lnSpc>
                <a:spcPct val="100000"/>
              </a:lnSpc>
              <a:spcBef>
                <a:spcPts val="300"/>
              </a:spcBef>
              <a:buSzPct val="75000"/>
              <a:buFont typeface="Courier New" panose="02070309020205020404" pitchFamily="49" charset="0"/>
              <a:buNone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3pPr>
            <a:lvl4pPr marL="542925" indent="0" algn="ctr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None/>
              <a:defRPr lang="en-US" sz="13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4pPr>
            <a:lvl5pPr marL="809625" indent="0" algn="ctr">
              <a:lnSpc>
                <a:spcPct val="10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Roboto Light" panose="02000000000000000000" pitchFamily="2" charset="0"/>
              <a:buNone/>
              <a:defRPr lang="en-IN" sz="1200" kern="1200" dirty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Enter Text  Here</a:t>
            </a:r>
            <a:endParaRPr lang="en-IN"/>
          </a:p>
        </p:txBody>
      </p:sp>
      <p:sp>
        <p:nvSpPr>
          <p:cNvPr id="41" name="Content Placeholder 3">
            <a:extLst>
              <a:ext uri="{FF2B5EF4-FFF2-40B4-BE49-F238E27FC236}">
                <a16:creationId xmlns:a16="http://schemas.microsoft.com/office/drawing/2014/main" id="{2CC96CCF-DE1E-4DFC-9F8F-9145B9C1FD5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286945" y="3736166"/>
            <a:ext cx="2782679" cy="2216821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SzPct val="125000"/>
              <a:buFont typeface="Arial" panose="020B0604020202020204" pitchFamily="34" charset="0"/>
              <a:buChar char="•"/>
              <a:defRPr sz="1000">
                <a:solidFill>
                  <a:srgbClr val="091148"/>
                </a:solidFill>
              </a:defRPr>
            </a:lvl1pPr>
            <a:lvl2pPr marL="180975" indent="-180975">
              <a:lnSpc>
                <a:spcPct val="100000"/>
              </a:lnSpc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25000"/>
              <a:defRPr lang="en-US" sz="10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2pPr>
            <a:lvl3pPr marL="447675" indent="-180975">
              <a:lnSpc>
                <a:spcPct val="100000"/>
              </a:lnSpc>
              <a:spcBef>
                <a:spcPts val="300"/>
              </a:spcBef>
              <a:buSzPct val="75000"/>
              <a:buFont typeface="Courier New" panose="02070309020205020404" pitchFamily="49" charset="0"/>
              <a:buChar char="o"/>
              <a:defRPr lang="en-US" sz="10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3pPr>
            <a:lvl4pPr marL="714375" indent="-17145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lang="en-US" sz="10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4pPr>
            <a:lvl5pPr marL="990600" indent="-180975">
              <a:lnSpc>
                <a:spcPct val="10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Roboto Light" panose="02000000000000000000" pitchFamily="2" charset="0"/>
              <a:buChar char="-"/>
              <a:defRPr lang="en-IN" sz="1000" kern="1200" dirty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Body text 14 point Roboto Light</a:t>
            </a:r>
          </a:p>
          <a:p>
            <a:pPr lvl="1"/>
            <a:r>
              <a:rPr lang="en-US"/>
              <a:t>First bullet 14 point Roboto Light (Body)</a:t>
            </a:r>
          </a:p>
          <a:p>
            <a:pPr lvl="2"/>
            <a:r>
              <a:rPr lang="en-US"/>
              <a:t>Second bullet 14 point Roboto Light (Body)</a:t>
            </a:r>
          </a:p>
          <a:p>
            <a:pPr lvl="3"/>
            <a:r>
              <a:rPr lang="en-US"/>
              <a:t>Third bullet 13 point Roboto Light (Body)</a:t>
            </a:r>
          </a:p>
          <a:p>
            <a:pPr lvl="4"/>
            <a:r>
              <a:rPr lang="en-US"/>
              <a:t>Fourth bullet 12 point Roboto Light (Body)</a:t>
            </a:r>
            <a:endParaRPr lang="en-IN"/>
          </a:p>
        </p:txBody>
      </p:sp>
      <p:sp>
        <p:nvSpPr>
          <p:cNvPr id="42" name="Content Placeholder 3">
            <a:extLst>
              <a:ext uri="{FF2B5EF4-FFF2-40B4-BE49-F238E27FC236}">
                <a16:creationId xmlns:a16="http://schemas.microsoft.com/office/drawing/2014/main" id="{71D7F298-B58D-4E22-A08D-281EF1E256C9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280634" y="3119610"/>
            <a:ext cx="2916565" cy="29489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SzPct val="125000"/>
              <a:buFont typeface="Arial" panose="020B0604020202020204" pitchFamily="34" charset="0"/>
              <a:buNone/>
              <a:defRPr sz="1600" b="1">
                <a:solidFill>
                  <a:srgbClr val="77BC1F"/>
                </a:solidFill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25000"/>
              <a:buNone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2pPr>
            <a:lvl3pPr marL="266700" indent="0" algn="ctr">
              <a:lnSpc>
                <a:spcPct val="100000"/>
              </a:lnSpc>
              <a:spcBef>
                <a:spcPts val="300"/>
              </a:spcBef>
              <a:buSzPct val="75000"/>
              <a:buFont typeface="Courier New" panose="02070309020205020404" pitchFamily="49" charset="0"/>
              <a:buNone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3pPr>
            <a:lvl4pPr marL="542925" indent="0" algn="ctr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None/>
              <a:defRPr lang="en-US" sz="13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4pPr>
            <a:lvl5pPr marL="809625" indent="0" algn="ctr">
              <a:lnSpc>
                <a:spcPct val="10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Roboto Light" panose="02000000000000000000" pitchFamily="2" charset="0"/>
              <a:buNone/>
              <a:defRPr lang="en-IN" sz="1200" kern="1200" dirty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Enter Text  Here</a:t>
            </a:r>
            <a:endParaRPr lang="en-IN"/>
          </a:p>
        </p:txBody>
      </p:sp>
      <p:sp>
        <p:nvSpPr>
          <p:cNvPr id="43" name="Content Placeholder 3">
            <a:extLst>
              <a:ext uri="{FF2B5EF4-FFF2-40B4-BE49-F238E27FC236}">
                <a16:creationId xmlns:a16="http://schemas.microsoft.com/office/drawing/2014/main" id="{E51F9732-3797-471D-AD7A-67F41AD5746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280634" y="3417865"/>
            <a:ext cx="2916565" cy="29489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SzPct val="125000"/>
              <a:buFont typeface="Arial" panose="020B0604020202020204" pitchFamily="34" charset="0"/>
              <a:buNone/>
              <a:defRPr lang="en-IN" sz="1200" b="1" kern="1200" dirty="0">
                <a:solidFill>
                  <a:srgbClr val="091148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25000"/>
              <a:buNone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2pPr>
            <a:lvl3pPr marL="266700" indent="0" algn="ctr">
              <a:lnSpc>
                <a:spcPct val="100000"/>
              </a:lnSpc>
              <a:spcBef>
                <a:spcPts val="300"/>
              </a:spcBef>
              <a:buSzPct val="75000"/>
              <a:buFont typeface="Courier New" panose="02070309020205020404" pitchFamily="49" charset="0"/>
              <a:buNone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3pPr>
            <a:lvl4pPr marL="542925" indent="0" algn="ctr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None/>
              <a:defRPr lang="en-US" sz="13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4pPr>
            <a:lvl5pPr marL="809625" indent="0" algn="ctr">
              <a:lnSpc>
                <a:spcPct val="10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Roboto Light" panose="02000000000000000000" pitchFamily="2" charset="0"/>
              <a:buNone/>
              <a:defRPr lang="en-IN" sz="1200" kern="1200" dirty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Enter Text  Here</a:t>
            </a:r>
            <a:endParaRPr lang="en-IN"/>
          </a:p>
        </p:txBody>
      </p:sp>
      <p:sp>
        <p:nvSpPr>
          <p:cNvPr id="44" name="Content Placeholder 3">
            <a:extLst>
              <a:ext uri="{FF2B5EF4-FFF2-40B4-BE49-F238E27FC236}">
                <a16:creationId xmlns:a16="http://schemas.microsoft.com/office/drawing/2014/main" id="{5D36173A-C9BB-4A82-9E67-B164F613C036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13939" y="3736166"/>
            <a:ext cx="2782679" cy="2216821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SzPct val="125000"/>
              <a:buFont typeface="Arial" panose="020B0604020202020204" pitchFamily="34" charset="0"/>
              <a:buChar char="•"/>
              <a:defRPr sz="1000">
                <a:solidFill>
                  <a:srgbClr val="091148"/>
                </a:solidFill>
              </a:defRPr>
            </a:lvl1pPr>
            <a:lvl2pPr marL="180975" indent="-180975">
              <a:lnSpc>
                <a:spcPct val="100000"/>
              </a:lnSpc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25000"/>
              <a:defRPr lang="en-US" sz="10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2pPr>
            <a:lvl3pPr marL="447675" indent="-180975">
              <a:lnSpc>
                <a:spcPct val="100000"/>
              </a:lnSpc>
              <a:spcBef>
                <a:spcPts val="300"/>
              </a:spcBef>
              <a:buSzPct val="75000"/>
              <a:buFont typeface="Courier New" panose="02070309020205020404" pitchFamily="49" charset="0"/>
              <a:buChar char="o"/>
              <a:defRPr lang="en-US" sz="10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3pPr>
            <a:lvl4pPr marL="714375" indent="-17145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lang="en-US" sz="10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4pPr>
            <a:lvl5pPr marL="990600" indent="-180975">
              <a:lnSpc>
                <a:spcPct val="10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Roboto Light" panose="02000000000000000000" pitchFamily="2" charset="0"/>
              <a:buChar char="-"/>
              <a:defRPr lang="en-IN" sz="1000" kern="1200" dirty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Body text 14 point Roboto Light</a:t>
            </a:r>
          </a:p>
          <a:p>
            <a:pPr lvl="1"/>
            <a:r>
              <a:rPr lang="en-US"/>
              <a:t>First bullet 14 point Roboto Light (Body)</a:t>
            </a:r>
          </a:p>
          <a:p>
            <a:pPr lvl="2"/>
            <a:r>
              <a:rPr lang="en-US"/>
              <a:t>Second bullet 14 point Roboto Light (Body)</a:t>
            </a:r>
          </a:p>
          <a:p>
            <a:pPr lvl="3"/>
            <a:r>
              <a:rPr lang="en-US"/>
              <a:t>Third bullet 13 point Roboto Light (Body)</a:t>
            </a:r>
          </a:p>
          <a:p>
            <a:pPr lvl="4"/>
            <a:r>
              <a:rPr lang="en-US"/>
              <a:t>Fourth bullet 12 point Roboto Light (Body)</a:t>
            </a:r>
            <a:endParaRPr lang="en-IN"/>
          </a:p>
        </p:txBody>
      </p:sp>
      <p:sp>
        <p:nvSpPr>
          <p:cNvPr id="45" name="Content Placeholder 3">
            <a:extLst>
              <a:ext uri="{FF2B5EF4-FFF2-40B4-BE49-F238E27FC236}">
                <a16:creationId xmlns:a16="http://schemas.microsoft.com/office/drawing/2014/main" id="{7892B1AD-BF28-469A-A28E-E84AEC640215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107628" y="3119610"/>
            <a:ext cx="2916565" cy="29489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SzPct val="125000"/>
              <a:buFont typeface="Arial" panose="020B0604020202020204" pitchFamily="34" charset="0"/>
              <a:buNone/>
              <a:defRPr sz="1600" b="1">
                <a:solidFill>
                  <a:srgbClr val="77BC1F"/>
                </a:solidFill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25000"/>
              <a:buNone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2pPr>
            <a:lvl3pPr marL="266700" indent="0" algn="ctr">
              <a:lnSpc>
                <a:spcPct val="100000"/>
              </a:lnSpc>
              <a:spcBef>
                <a:spcPts val="300"/>
              </a:spcBef>
              <a:buSzPct val="75000"/>
              <a:buFont typeface="Courier New" panose="02070309020205020404" pitchFamily="49" charset="0"/>
              <a:buNone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3pPr>
            <a:lvl4pPr marL="542925" indent="0" algn="ctr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None/>
              <a:defRPr lang="en-US" sz="13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4pPr>
            <a:lvl5pPr marL="809625" indent="0" algn="ctr">
              <a:lnSpc>
                <a:spcPct val="10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Roboto Light" panose="02000000000000000000" pitchFamily="2" charset="0"/>
              <a:buNone/>
              <a:defRPr lang="en-IN" sz="1200" kern="1200" dirty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Enter Text  Here</a:t>
            </a:r>
            <a:endParaRPr lang="en-IN"/>
          </a:p>
        </p:txBody>
      </p:sp>
      <p:sp>
        <p:nvSpPr>
          <p:cNvPr id="46" name="Content Placeholder 3">
            <a:extLst>
              <a:ext uri="{FF2B5EF4-FFF2-40B4-BE49-F238E27FC236}">
                <a16:creationId xmlns:a16="http://schemas.microsoft.com/office/drawing/2014/main" id="{9D98FE51-50F7-459E-B71D-6EB14D749ACF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6107628" y="3417865"/>
            <a:ext cx="2916565" cy="29489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SzPct val="125000"/>
              <a:buFont typeface="Arial" panose="020B0604020202020204" pitchFamily="34" charset="0"/>
              <a:buNone/>
              <a:defRPr lang="en-IN" sz="1200" b="1" kern="1200" dirty="0">
                <a:solidFill>
                  <a:srgbClr val="091148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25000"/>
              <a:buNone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2pPr>
            <a:lvl3pPr marL="266700" indent="0" algn="ctr">
              <a:lnSpc>
                <a:spcPct val="100000"/>
              </a:lnSpc>
              <a:spcBef>
                <a:spcPts val="300"/>
              </a:spcBef>
              <a:buSzPct val="75000"/>
              <a:buFont typeface="Courier New" panose="02070309020205020404" pitchFamily="49" charset="0"/>
              <a:buNone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3pPr>
            <a:lvl4pPr marL="542925" indent="0" algn="ctr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None/>
              <a:defRPr lang="en-US" sz="13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4pPr>
            <a:lvl5pPr marL="809625" indent="0" algn="ctr">
              <a:lnSpc>
                <a:spcPct val="10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Roboto Light" panose="02000000000000000000" pitchFamily="2" charset="0"/>
              <a:buNone/>
              <a:defRPr lang="en-IN" sz="1200" kern="1200" dirty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Enter Text  Here</a:t>
            </a:r>
            <a:endParaRPr lang="en-IN"/>
          </a:p>
        </p:txBody>
      </p:sp>
      <p:sp>
        <p:nvSpPr>
          <p:cNvPr id="47" name="Content Placeholder 3">
            <a:extLst>
              <a:ext uri="{FF2B5EF4-FFF2-40B4-BE49-F238E27FC236}">
                <a16:creationId xmlns:a16="http://schemas.microsoft.com/office/drawing/2014/main" id="{69C0936F-DFA6-4DBC-B714-EFB9269AB7A8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9207453" y="3736166"/>
            <a:ext cx="2782679" cy="2216821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SzPct val="125000"/>
              <a:buFont typeface="Arial" panose="020B0604020202020204" pitchFamily="34" charset="0"/>
              <a:buChar char="•"/>
              <a:defRPr sz="1000">
                <a:solidFill>
                  <a:srgbClr val="091148"/>
                </a:solidFill>
              </a:defRPr>
            </a:lvl1pPr>
            <a:lvl2pPr marL="180975" indent="-180975">
              <a:lnSpc>
                <a:spcPct val="100000"/>
              </a:lnSpc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25000"/>
              <a:defRPr lang="en-US" sz="10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2pPr>
            <a:lvl3pPr marL="447675" indent="-180975">
              <a:lnSpc>
                <a:spcPct val="100000"/>
              </a:lnSpc>
              <a:spcBef>
                <a:spcPts val="300"/>
              </a:spcBef>
              <a:buSzPct val="75000"/>
              <a:buFont typeface="Courier New" panose="02070309020205020404" pitchFamily="49" charset="0"/>
              <a:buChar char="o"/>
              <a:defRPr lang="en-US" sz="10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3pPr>
            <a:lvl4pPr marL="714375" indent="-17145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lang="en-US" sz="10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4pPr>
            <a:lvl5pPr marL="990600" indent="-180975">
              <a:lnSpc>
                <a:spcPct val="10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Roboto Light" panose="02000000000000000000" pitchFamily="2" charset="0"/>
              <a:buChar char="-"/>
              <a:defRPr lang="en-IN" sz="1000" kern="1200" dirty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Body text 14 point Roboto Light</a:t>
            </a:r>
          </a:p>
          <a:p>
            <a:pPr lvl="1"/>
            <a:r>
              <a:rPr lang="en-US"/>
              <a:t>First bullet 14 point Roboto Light (Body)</a:t>
            </a:r>
          </a:p>
          <a:p>
            <a:pPr lvl="2"/>
            <a:r>
              <a:rPr lang="en-US"/>
              <a:t>Second bullet 14 point Roboto Light (Body)</a:t>
            </a:r>
          </a:p>
          <a:p>
            <a:pPr lvl="3"/>
            <a:r>
              <a:rPr lang="en-US"/>
              <a:t>Third bullet 13 point Roboto Light (Body)</a:t>
            </a:r>
          </a:p>
          <a:p>
            <a:pPr lvl="4"/>
            <a:r>
              <a:rPr lang="en-US"/>
              <a:t>Fourth bullet 12 point Roboto Light (Body)</a:t>
            </a:r>
            <a:endParaRPr lang="en-IN"/>
          </a:p>
        </p:txBody>
      </p:sp>
      <p:sp>
        <p:nvSpPr>
          <p:cNvPr id="48" name="Content Placeholder 3">
            <a:extLst>
              <a:ext uri="{FF2B5EF4-FFF2-40B4-BE49-F238E27FC236}">
                <a16:creationId xmlns:a16="http://schemas.microsoft.com/office/drawing/2014/main" id="{866C9142-8555-435E-B53C-CD7D305D18C9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9201142" y="3119610"/>
            <a:ext cx="2916565" cy="29489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SzPct val="125000"/>
              <a:buFont typeface="Arial" panose="020B0604020202020204" pitchFamily="34" charset="0"/>
              <a:buNone/>
              <a:defRPr sz="1600" b="1">
                <a:solidFill>
                  <a:srgbClr val="77BC1F"/>
                </a:solidFill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25000"/>
              <a:buNone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2pPr>
            <a:lvl3pPr marL="266700" indent="0" algn="ctr">
              <a:lnSpc>
                <a:spcPct val="100000"/>
              </a:lnSpc>
              <a:spcBef>
                <a:spcPts val="300"/>
              </a:spcBef>
              <a:buSzPct val="75000"/>
              <a:buFont typeface="Courier New" panose="02070309020205020404" pitchFamily="49" charset="0"/>
              <a:buNone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3pPr>
            <a:lvl4pPr marL="542925" indent="0" algn="ctr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None/>
              <a:defRPr lang="en-US" sz="13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4pPr>
            <a:lvl5pPr marL="809625" indent="0" algn="ctr">
              <a:lnSpc>
                <a:spcPct val="10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Roboto Light" panose="02000000000000000000" pitchFamily="2" charset="0"/>
              <a:buNone/>
              <a:defRPr lang="en-IN" sz="1200" kern="1200" dirty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Enter Text  Here</a:t>
            </a:r>
            <a:endParaRPr lang="en-IN"/>
          </a:p>
        </p:txBody>
      </p:sp>
      <p:sp>
        <p:nvSpPr>
          <p:cNvPr id="49" name="Content Placeholder 3">
            <a:extLst>
              <a:ext uri="{FF2B5EF4-FFF2-40B4-BE49-F238E27FC236}">
                <a16:creationId xmlns:a16="http://schemas.microsoft.com/office/drawing/2014/main" id="{D98A3623-2146-4501-B10B-7B0B340F9817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01142" y="3417865"/>
            <a:ext cx="2916565" cy="29489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SzPct val="125000"/>
              <a:buFont typeface="Arial" panose="020B0604020202020204" pitchFamily="34" charset="0"/>
              <a:buNone/>
              <a:defRPr lang="en-IN" sz="1200" b="1" kern="1200" dirty="0">
                <a:solidFill>
                  <a:srgbClr val="091148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25000"/>
              <a:buNone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2pPr>
            <a:lvl3pPr marL="266700" indent="0" algn="ctr">
              <a:lnSpc>
                <a:spcPct val="100000"/>
              </a:lnSpc>
              <a:spcBef>
                <a:spcPts val="300"/>
              </a:spcBef>
              <a:buSzPct val="75000"/>
              <a:buFont typeface="Courier New" panose="02070309020205020404" pitchFamily="49" charset="0"/>
              <a:buNone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3pPr>
            <a:lvl4pPr marL="542925" indent="0" algn="ctr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None/>
              <a:defRPr lang="en-US" sz="13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4pPr>
            <a:lvl5pPr marL="809625" indent="0" algn="ctr">
              <a:lnSpc>
                <a:spcPct val="10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Roboto Light" panose="02000000000000000000" pitchFamily="2" charset="0"/>
              <a:buNone/>
              <a:defRPr lang="en-IN" sz="1200" kern="1200" dirty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Enter Text  Here</a:t>
            </a:r>
            <a:endParaRPr lang="en-IN"/>
          </a:p>
        </p:txBody>
      </p:sp>
      <p:sp>
        <p:nvSpPr>
          <p:cNvPr id="55" name="Picture Placeholder 7">
            <a:extLst>
              <a:ext uri="{FF2B5EF4-FFF2-40B4-BE49-F238E27FC236}">
                <a16:creationId xmlns:a16="http://schemas.microsoft.com/office/drawing/2014/main" id="{8908F3EA-2D78-4BBC-96B8-302CE46BAEB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379334" y="1822394"/>
            <a:ext cx="1125294" cy="112529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endParaRPr lang="en-IN"/>
          </a:p>
        </p:txBody>
      </p:sp>
      <p:sp>
        <p:nvSpPr>
          <p:cNvPr id="56" name="Picture Placeholder 7">
            <a:extLst>
              <a:ext uri="{FF2B5EF4-FFF2-40B4-BE49-F238E27FC236}">
                <a16:creationId xmlns:a16="http://schemas.microsoft.com/office/drawing/2014/main" id="{605D0C6C-B6D1-4842-8AE0-26F170154F9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385389" y="1822394"/>
            <a:ext cx="1125294" cy="112529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endParaRPr lang="en-IN"/>
          </a:p>
        </p:txBody>
      </p:sp>
      <p:sp>
        <p:nvSpPr>
          <p:cNvPr id="57" name="Picture Placeholder 7">
            <a:extLst>
              <a:ext uri="{FF2B5EF4-FFF2-40B4-BE49-F238E27FC236}">
                <a16:creationId xmlns:a16="http://schemas.microsoft.com/office/drawing/2014/main" id="{C50064D3-AA4F-4612-9ABE-0B8016B82C11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19852" y="1822394"/>
            <a:ext cx="1125294" cy="112529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endParaRPr lang="en-IN"/>
          </a:p>
        </p:txBody>
      </p:sp>
      <p:sp>
        <p:nvSpPr>
          <p:cNvPr id="58" name="Picture Placeholder 7">
            <a:extLst>
              <a:ext uri="{FF2B5EF4-FFF2-40B4-BE49-F238E27FC236}">
                <a16:creationId xmlns:a16="http://schemas.microsoft.com/office/drawing/2014/main" id="{58D857BC-687B-43B7-98EF-D4BFFE25007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236808" y="1822394"/>
            <a:ext cx="1125294" cy="112529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endParaRPr lang="en-IN"/>
          </a:p>
        </p:txBody>
      </p:sp>
      <p:sp>
        <p:nvSpPr>
          <p:cNvPr id="30" name="Title 3">
            <a:extLst>
              <a:ext uri="{FF2B5EF4-FFF2-40B4-BE49-F238E27FC236}">
                <a16:creationId xmlns:a16="http://schemas.microsoft.com/office/drawing/2014/main" id="{DA78CD1F-1247-4F16-B21A-9DDF1C3E42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983" y="681489"/>
            <a:ext cx="11526692" cy="606424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to edit master title style </a:t>
            </a:r>
            <a:r>
              <a:rPr lang="en-US" err="1"/>
              <a:t>poppins</a:t>
            </a:r>
            <a:r>
              <a:rPr lang="en-US"/>
              <a:t> 32 point</a:t>
            </a:r>
            <a:endParaRPr lang="en-IN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877F742-C1EC-483F-A34D-C1E6E8D63503}"/>
              </a:ext>
            </a:extLst>
          </p:cNvPr>
          <p:cNvSpPr/>
          <p:nvPr userDrawn="1"/>
        </p:nvSpPr>
        <p:spPr>
          <a:xfrm>
            <a:off x="1" y="674917"/>
            <a:ext cx="95249" cy="5048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8147455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21c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750964E-589B-4FC4-AC6D-CF474F058B4C}"/>
              </a:ext>
            </a:extLst>
          </p:cNvPr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0C2E38CB-2D6B-43AD-81ED-C7D6E4F3C5BC}"/>
              </a:ext>
            </a:extLst>
          </p:cNvPr>
          <p:cNvSpPr/>
          <p:nvPr userDrawn="1"/>
        </p:nvSpPr>
        <p:spPr>
          <a:xfrm>
            <a:off x="0" y="1465942"/>
            <a:ext cx="12192000" cy="501249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558800" dist="431800" dir="2700000" sx="94000" sy="94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312E5E2-CEEA-4FE0-AC7F-A9BB0F1D74D2}"/>
              </a:ext>
            </a:extLst>
          </p:cNvPr>
          <p:cNvSpPr/>
          <p:nvPr userDrawn="1"/>
        </p:nvSpPr>
        <p:spPr>
          <a:xfrm>
            <a:off x="4419489" y="1613424"/>
            <a:ext cx="841705" cy="841704"/>
          </a:xfrm>
          <a:prstGeom prst="ellipse">
            <a:avLst/>
          </a:prstGeom>
          <a:solidFill>
            <a:srgbClr val="77BC1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5DB72BA-42E3-4B68-9E52-23E5188CEDE3}"/>
              </a:ext>
            </a:extLst>
          </p:cNvPr>
          <p:cNvSpPr/>
          <p:nvPr userDrawn="1"/>
        </p:nvSpPr>
        <p:spPr>
          <a:xfrm>
            <a:off x="8255709" y="1607307"/>
            <a:ext cx="841705" cy="841704"/>
          </a:xfrm>
          <a:prstGeom prst="ellipse">
            <a:avLst/>
          </a:prstGeom>
          <a:solidFill>
            <a:srgbClr val="77BC1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7535E1E-58BA-4317-B6A8-A7A54117101A}"/>
              </a:ext>
            </a:extLst>
          </p:cNvPr>
          <p:cNvSpPr/>
          <p:nvPr userDrawn="1"/>
        </p:nvSpPr>
        <p:spPr>
          <a:xfrm>
            <a:off x="500487" y="1621831"/>
            <a:ext cx="841705" cy="841704"/>
          </a:xfrm>
          <a:prstGeom prst="ellipse">
            <a:avLst/>
          </a:prstGeom>
          <a:solidFill>
            <a:srgbClr val="77BC1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ontent Placeholder 3">
            <a:extLst>
              <a:ext uri="{FF2B5EF4-FFF2-40B4-BE49-F238E27FC236}">
                <a16:creationId xmlns:a16="http://schemas.microsoft.com/office/drawing/2014/main" id="{E03EEBE7-51AC-4266-9426-C2162461073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24607" y="3718150"/>
            <a:ext cx="3359370" cy="2458361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SzPct val="125000"/>
              <a:buFont typeface="Arial" panose="020B0604020202020204" pitchFamily="34" charset="0"/>
              <a:buChar char="•"/>
              <a:defRPr sz="1000">
                <a:solidFill>
                  <a:srgbClr val="091148"/>
                </a:solidFill>
              </a:defRPr>
            </a:lvl1pPr>
            <a:lvl2pPr marL="180975" indent="-180975">
              <a:lnSpc>
                <a:spcPct val="100000"/>
              </a:lnSpc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25000"/>
              <a:defRPr lang="en-US" sz="10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2pPr>
            <a:lvl3pPr marL="447675" indent="-180975">
              <a:lnSpc>
                <a:spcPct val="100000"/>
              </a:lnSpc>
              <a:spcBef>
                <a:spcPts val="300"/>
              </a:spcBef>
              <a:buSzPct val="75000"/>
              <a:buFont typeface="Courier New" panose="02070309020205020404" pitchFamily="49" charset="0"/>
              <a:buChar char="o"/>
              <a:defRPr lang="en-US" sz="10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3pPr>
            <a:lvl4pPr marL="714375" indent="-17145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lang="en-US" sz="10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4pPr>
            <a:lvl5pPr marL="990600" indent="-180975">
              <a:lnSpc>
                <a:spcPct val="10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Roboto Light" panose="02000000000000000000" pitchFamily="2" charset="0"/>
              <a:buChar char="-"/>
              <a:defRPr lang="en-IN" sz="1000" kern="1200" dirty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Body text 14 point Roboto Light</a:t>
            </a:r>
          </a:p>
          <a:p>
            <a:pPr lvl="1"/>
            <a:r>
              <a:rPr lang="en-US"/>
              <a:t>First bullet 14 point Roboto Light (Body)</a:t>
            </a:r>
          </a:p>
          <a:p>
            <a:pPr lvl="2"/>
            <a:r>
              <a:rPr lang="en-US"/>
              <a:t>Second bullet 14 point Roboto Light (Body)</a:t>
            </a:r>
          </a:p>
          <a:p>
            <a:pPr lvl="3"/>
            <a:r>
              <a:rPr lang="en-US"/>
              <a:t>Third bullet 13 point Roboto Light (Body)</a:t>
            </a:r>
          </a:p>
          <a:p>
            <a:pPr lvl="4"/>
            <a:r>
              <a:rPr lang="en-US"/>
              <a:t>Fourth bullet 12 point Roboto Light (Body)</a:t>
            </a:r>
            <a:endParaRPr lang="en-IN"/>
          </a:p>
        </p:txBody>
      </p:sp>
      <p:sp>
        <p:nvSpPr>
          <p:cNvPr id="39" name="Content Placeholder 3">
            <a:extLst>
              <a:ext uri="{FF2B5EF4-FFF2-40B4-BE49-F238E27FC236}">
                <a16:creationId xmlns:a16="http://schemas.microsoft.com/office/drawing/2014/main" id="{C24C9AE1-606D-4FF3-B885-0874E183F06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24607" y="3101594"/>
            <a:ext cx="3353701" cy="29489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SzPct val="125000"/>
              <a:buFont typeface="Arial" panose="020B0604020202020204" pitchFamily="34" charset="0"/>
              <a:buNone/>
              <a:defRPr sz="1600" b="1">
                <a:solidFill>
                  <a:srgbClr val="77BC1F"/>
                </a:solidFill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25000"/>
              <a:buNone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2pPr>
            <a:lvl3pPr marL="266700" indent="0" algn="ctr">
              <a:lnSpc>
                <a:spcPct val="100000"/>
              </a:lnSpc>
              <a:spcBef>
                <a:spcPts val="300"/>
              </a:spcBef>
              <a:buSzPct val="75000"/>
              <a:buFont typeface="Courier New" panose="02070309020205020404" pitchFamily="49" charset="0"/>
              <a:buNone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3pPr>
            <a:lvl4pPr marL="542925" indent="0" algn="ctr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None/>
              <a:defRPr lang="en-US" sz="13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4pPr>
            <a:lvl5pPr marL="809625" indent="0" algn="ctr">
              <a:lnSpc>
                <a:spcPct val="10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Roboto Light" panose="02000000000000000000" pitchFamily="2" charset="0"/>
              <a:buNone/>
              <a:defRPr lang="en-IN" sz="1200" kern="1200" dirty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Enter Text  Here</a:t>
            </a:r>
            <a:endParaRPr lang="en-IN"/>
          </a:p>
        </p:txBody>
      </p:sp>
      <p:sp>
        <p:nvSpPr>
          <p:cNvPr id="40" name="Content Placeholder 3">
            <a:extLst>
              <a:ext uri="{FF2B5EF4-FFF2-40B4-BE49-F238E27FC236}">
                <a16:creationId xmlns:a16="http://schemas.microsoft.com/office/drawing/2014/main" id="{0C2267A4-B28A-4199-AE36-8F3A57D294A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24607" y="3399849"/>
            <a:ext cx="3359370" cy="29489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SzPct val="125000"/>
              <a:buFont typeface="Arial" panose="020B0604020202020204" pitchFamily="34" charset="0"/>
              <a:buNone/>
              <a:defRPr lang="en-IN" sz="1200" b="1" kern="1200" dirty="0">
                <a:solidFill>
                  <a:srgbClr val="091148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25000"/>
              <a:buNone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2pPr>
            <a:lvl3pPr marL="266700" indent="0" algn="ctr">
              <a:lnSpc>
                <a:spcPct val="100000"/>
              </a:lnSpc>
              <a:spcBef>
                <a:spcPts val="300"/>
              </a:spcBef>
              <a:buSzPct val="75000"/>
              <a:buFont typeface="Courier New" panose="02070309020205020404" pitchFamily="49" charset="0"/>
              <a:buNone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3pPr>
            <a:lvl4pPr marL="542925" indent="0" algn="ctr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None/>
              <a:defRPr lang="en-US" sz="13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4pPr>
            <a:lvl5pPr marL="809625" indent="0" algn="ctr">
              <a:lnSpc>
                <a:spcPct val="10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Roboto Light" panose="02000000000000000000" pitchFamily="2" charset="0"/>
              <a:buNone/>
              <a:defRPr lang="en-IN" sz="1200" kern="1200" dirty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Enter Text  Here</a:t>
            </a:r>
            <a:endParaRPr lang="en-IN"/>
          </a:p>
        </p:txBody>
      </p:sp>
      <p:sp>
        <p:nvSpPr>
          <p:cNvPr id="41" name="Content Placeholder 3">
            <a:extLst>
              <a:ext uri="{FF2B5EF4-FFF2-40B4-BE49-F238E27FC236}">
                <a16:creationId xmlns:a16="http://schemas.microsoft.com/office/drawing/2014/main" id="{2CC96CCF-DE1E-4DFC-9F8F-9145B9C1FD5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397979" y="3718150"/>
            <a:ext cx="3359370" cy="2458361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SzPct val="125000"/>
              <a:buFont typeface="Arial" panose="020B0604020202020204" pitchFamily="34" charset="0"/>
              <a:buChar char="•"/>
              <a:defRPr sz="1000">
                <a:solidFill>
                  <a:srgbClr val="091148"/>
                </a:solidFill>
              </a:defRPr>
            </a:lvl1pPr>
            <a:lvl2pPr marL="180975" indent="-180975">
              <a:lnSpc>
                <a:spcPct val="100000"/>
              </a:lnSpc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25000"/>
              <a:defRPr lang="en-US" sz="10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2pPr>
            <a:lvl3pPr marL="447675" indent="-180975">
              <a:lnSpc>
                <a:spcPct val="100000"/>
              </a:lnSpc>
              <a:spcBef>
                <a:spcPts val="300"/>
              </a:spcBef>
              <a:buSzPct val="75000"/>
              <a:buFont typeface="Courier New" panose="02070309020205020404" pitchFamily="49" charset="0"/>
              <a:buChar char="o"/>
              <a:defRPr lang="en-US" sz="10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3pPr>
            <a:lvl4pPr marL="714375" indent="-17145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lang="en-US" sz="10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4pPr>
            <a:lvl5pPr marL="990600" indent="-180975">
              <a:lnSpc>
                <a:spcPct val="10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Roboto Light" panose="02000000000000000000" pitchFamily="2" charset="0"/>
              <a:buChar char="-"/>
              <a:defRPr lang="en-IN" sz="1000" kern="1200" dirty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Body text 14 point Roboto Light</a:t>
            </a:r>
          </a:p>
          <a:p>
            <a:pPr lvl="1"/>
            <a:r>
              <a:rPr lang="en-US"/>
              <a:t>First bullet 14 point Roboto Light (Body)</a:t>
            </a:r>
          </a:p>
          <a:p>
            <a:pPr lvl="2"/>
            <a:r>
              <a:rPr lang="en-US"/>
              <a:t>Second bullet 14 point Roboto Light (Body)</a:t>
            </a:r>
          </a:p>
          <a:p>
            <a:pPr lvl="3"/>
            <a:r>
              <a:rPr lang="en-US"/>
              <a:t>Third bullet 13 point Roboto Light (Body)</a:t>
            </a:r>
          </a:p>
          <a:p>
            <a:pPr lvl="4"/>
            <a:r>
              <a:rPr lang="en-US"/>
              <a:t>Fourth bullet 12 point Roboto Light (Body)</a:t>
            </a:r>
            <a:endParaRPr lang="en-IN"/>
          </a:p>
        </p:txBody>
      </p:sp>
      <p:sp>
        <p:nvSpPr>
          <p:cNvPr id="42" name="Content Placeholder 3">
            <a:extLst>
              <a:ext uri="{FF2B5EF4-FFF2-40B4-BE49-F238E27FC236}">
                <a16:creationId xmlns:a16="http://schemas.microsoft.com/office/drawing/2014/main" id="{71D7F298-B58D-4E22-A08D-281EF1E256C9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397979" y="3101594"/>
            <a:ext cx="3353701" cy="29489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SzPct val="125000"/>
              <a:buFont typeface="Arial" panose="020B0604020202020204" pitchFamily="34" charset="0"/>
              <a:buNone/>
              <a:defRPr sz="1600" b="1">
                <a:solidFill>
                  <a:srgbClr val="77BC1F"/>
                </a:solidFill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25000"/>
              <a:buNone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2pPr>
            <a:lvl3pPr marL="266700" indent="0" algn="ctr">
              <a:lnSpc>
                <a:spcPct val="100000"/>
              </a:lnSpc>
              <a:spcBef>
                <a:spcPts val="300"/>
              </a:spcBef>
              <a:buSzPct val="75000"/>
              <a:buFont typeface="Courier New" panose="02070309020205020404" pitchFamily="49" charset="0"/>
              <a:buNone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3pPr>
            <a:lvl4pPr marL="542925" indent="0" algn="ctr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None/>
              <a:defRPr lang="en-US" sz="13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4pPr>
            <a:lvl5pPr marL="809625" indent="0" algn="ctr">
              <a:lnSpc>
                <a:spcPct val="10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Roboto Light" panose="02000000000000000000" pitchFamily="2" charset="0"/>
              <a:buNone/>
              <a:defRPr lang="en-IN" sz="1200" kern="1200" dirty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Enter Text  Here</a:t>
            </a:r>
            <a:endParaRPr lang="en-IN"/>
          </a:p>
        </p:txBody>
      </p:sp>
      <p:sp>
        <p:nvSpPr>
          <p:cNvPr id="43" name="Content Placeholder 3">
            <a:extLst>
              <a:ext uri="{FF2B5EF4-FFF2-40B4-BE49-F238E27FC236}">
                <a16:creationId xmlns:a16="http://schemas.microsoft.com/office/drawing/2014/main" id="{E51F9732-3797-471D-AD7A-67F41AD5746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397979" y="3399849"/>
            <a:ext cx="3359370" cy="29489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SzPct val="125000"/>
              <a:buFont typeface="Arial" panose="020B0604020202020204" pitchFamily="34" charset="0"/>
              <a:buNone/>
              <a:defRPr lang="en-IN" sz="1200" b="1" kern="1200" dirty="0">
                <a:solidFill>
                  <a:srgbClr val="091148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25000"/>
              <a:buNone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2pPr>
            <a:lvl3pPr marL="266700" indent="0" algn="ctr">
              <a:lnSpc>
                <a:spcPct val="100000"/>
              </a:lnSpc>
              <a:spcBef>
                <a:spcPts val="300"/>
              </a:spcBef>
              <a:buSzPct val="75000"/>
              <a:buFont typeface="Courier New" panose="02070309020205020404" pitchFamily="49" charset="0"/>
              <a:buNone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3pPr>
            <a:lvl4pPr marL="542925" indent="0" algn="ctr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None/>
              <a:defRPr lang="en-US" sz="13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4pPr>
            <a:lvl5pPr marL="809625" indent="0" algn="ctr">
              <a:lnSpc>
                <a:spcPct val="10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Roboto Light" panose="02000000000000000000" pitchFamily="2" charset="0"/>
              <a:buNone/>
              <a:defRPr lang="en-IN" sz="1200" kern="1200" dirty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Enter Text  Here</a:t>
            </a:r>
            <a:endParaRPr lang="en-IN"/>
          </a:p>
        </p:txBody>
      </p:sp>
      <p:sp>
        <p:nvSpPr>
          <p:cNvPr id="47" name="Content Placeholder 3">
            <a:extLst>
              <a:ext uri="{FF2B5EF4-FFF2-40B4-BE49-F238E27FC236}">
                <a16:creationId xmlns:a16="http://schemas.microsoft.com/office/drawing/2014/main" id="{69C0936F-DFA6-4DBC-B714-EFB9269AB7A8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8554324" y="3718150"/>
            <a:ext cx="3359370" cy="2458361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SzPct val="125000"/>
              <a:buFont typeface="Arial" panose="020B0604020202020204" pitchFamily="34" charset="0"/>
              <a:buChar char="•"/>
              <a:defRPr sz="1000">
                <a:solidFill>
                  <a:srgbClr val="091148"/>
                </a:solidFill>
              </a:defRPr>
            </a:lvl1pPr>
            <a:lvl2pPr marL="180975" indent="-180975">
              <a:lnSpc>
                <a:spcPct val="100000"/>
              </a:lnSpc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25000"/>
              <a:defRPr lang="en-US" sz="10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2pPr>
            <a:lvl3pPr marL="447675" indent="-180975">
              <a:lnSpc>
                <a:spcPct val="100000"/>
              </a:lnSpc>
              <a:spcBef>
                <a:spcPts val="300"/>
              </a:spcBef>
              <a:buSzPct val="75000"/>
              <a:buFont typeface="Courier New" panose="02070309020205020404" pitchFamily="49" charset="0"/>
              <a:buChar char="o"/>
              <a:defRPr lang="en-US" sz="10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3pPr>
            <a:lvl4pPr marL="714375" indent="-17145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lang="en-US" sz="10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4pPr>
            <a:lvl5pPr marL="990600" indent="-180975">
              <a:lnSpc>
                <a:spcPct val="10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Roboto Light" panose="02000000000000000000" pitchFamily="2" charset="0"/>
              <a:buChar char="-"/>
              <a:defRPr lang="en-IN" sz="1000" kern="1200" dirty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Body text 14 point Roboto Light</a:t>
            </a:r>
          </a:p>
          <a:p>
            <a:pPr lvl="1"/>
            <a:r>
              <a:rPr lang="en-US"/>
              <a:t>First bullet 14 point Roboto Light (Body)</a:t>
            </a:r>
          </a:p>
          <a:p>
            <a:pPr lvl="2"/>
            <a:r>
              <a:rPr lang="en-US"/>
              <a:t>Second bullet 14 point Roboto Light (Body)</a:t>
            </a:r>
          </a:p>
          <a:p>
            <a:pPr lvl="3"/>
            <a:r>
              <a:rPr lang="en-US"/>
              <a:t>Third bullet 13 point Roboto Light (Body)</a:t>
            </a:r>
          </a:p>
          <a:p>
            <a:pPr lvl="4"/>
            <a:r>
              <a:rPr lang="en-US"/>
              <a:t>Fourth bullet 12 point Roboto Light (Body)</a:t>
            </a:r>
            <a:endParaRPr lang="en-IN"/>
          </a:p>
        </p:txBody>
      </p:sp>
      <p:sp>
        <p:nvSpPr>
          <p:cNvPr id="48" name="Content Placeholder 3">
            <a:extLst>
              <a:ext uri="{FF2B5EF4-FFF2-40B4-BE49-F238E27FC236}">
                <a16:creationId xmlns:a16="http://schemas.microsoft.com/office/drawing/2014/main" id="{866C9142-8555-435E-B53C-CD7D305D18C9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554324" y="3101594"/>
            <a:ext cx="3353701" cy="29489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SzPct val="125000"/>
              <a:buFont typeface="Arial" panose="020B0604020202020204" pitchFamily="34" charset="0"/>
              <a:buNone/>
              <a:defRPr sz="1600" b="1">
                <a:solidFill>
                  <a:srgbClr val="77BC1F"/>
                </a:solidFill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25000"/>
              <a:buNone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2pPr>
            <a:lvl3pPr marL="266700" indent="0" algn="ctr">
              <a:lnSpc>
                <a:spcPct val="100000"/>
              </a:lnSpc>
              <a:spcBef>
                <a:spcPts val="300"/>
              </a:spcBef>
              <a:buSzPct val="75000"/>
              <a:buFont typeface="Courier New" panose="02070309020205020404" pitchFamily="49" charset="0"/>
              <a:buNone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3pPr>
            <a:lvl4pPr marL="542925" indent="0" algn="ctr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None/>
              <a:defRPr lang="en-US" sz="13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4pPr>
            <a:lvl5pPr marL="809625" indent="0" algn="ctr">
              <a:lnSpc>
                <a:spcPct val="10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Roboto Light" panose="02000000000000000000" pitchFamily="2" charset="0"/>
              <a:buNone/>
              <a:defRPr lang="en-IN" sz="1200" kern="1200" dirty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Enter Text  Here</a:t>
            </a:r>
            <a:endParaRPr lang="en-IN"/>
          </a:p>
        </p:txBody>
      </p:sp>
      <p:sp>
        <p:nvSpPr>
          <p:cNvPr id="49" name="Content Placeholder 3">
            <a:extLst>
              <a:ext uri="{FF2B5EF4-FFF2-40B4-BE49-F238E27FC236}">
                <a16:creationId xmlns:a16="http://schemas.microsoft.com/office/drawing/2014/main" id="{D98A3623-2146-4501-B10B-7B0B340F9817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554324" y="3399849"/>
            <a:ext cx="3359370" cy="29489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SzPct val="125000"/>
              <a:buFont typeface="Arial" panose="020B0604020202020204" pitchFamily="34" charset="0"/>
              <a:buNone/>
              <a:defRPr lang="en-IN" sz="1200" b="1" kern="1200" dirty="0">
                <a:solidFill>
                  <a:srgbClr val="091148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25000"/>
              <a:buNone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2pPr>
            <a:lvl3pPr marL="266700" indent="0" algn="ctr">
              <a:lnSpc>
                <a:spcPct val="100000"/>
              </a:lnSpc>
              <a:spcBef>
                <a:spcPts val="300"/>
              </a:spcBef>
              <a:buSzPct val="75000"/>
              <a:buFont typeface="Courier New" panose="02070309020205020404" pitchFamily="49" charset="0"/>
              <a:buNone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3pPr>
            <a:lvl4pPr marL="542925" indent="0" algn="ctr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None/>
              <a:defRPr lang="en-US" sz="13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4pPr>
            <a:lvl5pPr marL="809625" indent="0" algn="ctr">
              <a:lnSpc>
                <a:spcPct val="10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Roboto Light" panose="02000000000000000000" pitchFamily="2" charset="0"/>
              <a:buNone/>
              <a:defRPr lang="en-IN" sz="1200" kern="1200" dirty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Enter Text  Here</a:t>
            </a:r>
            <a:endParaRPr lang="en-IN"/>
          </a:p>
        </p:txBody>
      </p:sp>
      <p:sp>
        <p:nvSpPr>
          <p:cNvPr id="55" name="Picture Placeholder 7">
            <a:extLst>
              <a:ext uri="{FF2B5EF4-FFF2-40B4-BE49-F238E27FC236}">
                <a16:creationId xmlns:a16="http://schemas.microsoft.com/office/drawing/2014/main" id="{8908F3EA-2D78-4BBC-96B8-302CE46BAEB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13397" y="1804378"/>
            <a:ext cx="1125294" cy="112529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endParaRPr lang="en-IN"/>
          </a:p>
        </p:txBody>
      </p:sp>
      <p:sp>
        <p:nvSpPr>
          <p:cNvPr id="56" name="Picture Placeholder 7">
            <a:extLst>
              <a:ext uri="{FF2B5EF4-FFF2-40B4-BE49-F238E27FC236}">
                <a16:creationId xmlns:a16="http://schemas.microsoft.com/office/drawing/2014/main" id="{605D0C6C-B6D1-4842-8AE0-26F170154F9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598436" y="1804378"/>
            <a:ext cx="1125294" cy="112529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endParaRPr lang="en-IN"/>
          </a:p>
        </p:txBody>
      </p:sp>
      <p:sp>
        <p:nvSpPr>
          <p:cNvPr id="58" name="Picture Placeholder 7">
            <a:extLst>
              <a:ext uri="{FF2B5EF4-FFF2-40B4-BE49-F238E27FC236}">
                <a16:creationId xmlns:a16="http://schemas.microsoft.com/office/drawing/2014/main" id="{58D857BC-687B-43B7-98EF-D4BFFE25007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452503" y="1804378"/>
            <a:ext cx="1125294" cy="112529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endParaRPr lang="en-IN"/>
          </a:p>
        </p:txBody>
      </p:sp>
      <p:sp>
        <p:nvSpPr>
          <p:cNvPr id="25" name="Title 3">
            <a:extLst>
              <a:ext uri="{FF2B5EF4-FFF2-40B4-BE49-F238E27FC236}">
                <a16:creationId xmlns:a16="http://schemas.microsoft.com/office/drawing/2014/main" id="{F7E45B5B-F8F1-48BF-A3D2-B939F89E77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983" y="681489"/>
            <a:ext cx="11526692" cy="606424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to edit master title style </a:t>
            </a:r>
            <a:r>
              <a:rPr lang="en-US" err="1"/>
              <a:t>poppins</a:t>
            </a:r>
            <a:r>
              <a:rPr lang="en-US"/>
              <a:t> 32 point</a:t>
            </a:r>
            <a:endParaRPr lang="en-IN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C4CDE67-EA17-4F02-8623-1111D113E067}"/>
              </a:ext>
            </a:extLst>
          </p:cNvPr>
          <p:cNvSpPr/>
          <p:nvPr userDrawn="1"/>
        </p:nvSpPr>
        <p:spPr>
          <a:xfrm>
            <a:off x="1" y="674917"/>
            <a:ext cx="95249" cy="5048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5588018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22a - Two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750964E-589B-4FC4-AC6D-CF474F058B4C}"/>
              </a:ext>
            </a:extLst>
          </p:cNvPr>
          <p:cNvSpPr/>
          <p:nvPr userDrawn="1"/>
        </p:nvSpPr>
        <p:spPr>
          <a:xfrm>
            <a:off x="0" y="0"/>
            <a:ext cx="12192000" cy="3428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65A15E2-F9D6-4D9C-88E8-AEB0649F07D6}"/>
              </a:ext>
            </a:extLst>
          </p:cNvPr>
          <p:cNvSpPr/>
          <p:nvPr userDrawn="1"/>
        </p:nvSpPr>
        <p:spPr>
          <a:xfrm>
            <a:off x="363057" y="2108205"/>
            <a:ext cx="5477026" cy="4390157"/>
          </a:xfrm>
          <a:prstGeom prst="roundRect">
            <a:avLst>
              <a:gd name="adj" fmla="val 2764"/>
            </a:avLst>
          </a:prstGeom>
          <a:solidFill>
            <a:schemeClr val="bg1"/>
          </a:solidFill>
          <a:ln>
            <a:noFill/>
          </a:ln>
          <a:effectLst>
            <a:outerShdw blurRad="558800" dist="431800" dir="2700000" sx="94000" sy="94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2D60F74-323F-4AFF-AF68-E7921EE8332D}"/>
              </a:ext>
            </a:extLst>
          </p:cNvPr>
          <p:cNvSpPr/>
          <p:nvPr userDrawn="1"/>
        </p:nvSpPr>
        <p:spPr>
          <a:xfrm>
            <a:off x="6203140" y="2108205"/>
            <a:ext cx="5477026" cy="4390157"/>
          </a:xfrm>
          <a:prstGeom prst="roundRect">
            <a:avLst>
              <a:gd name="adj" fmla="val 2764"/>
            </a:avLst>
          </a:prstGeom>
          <a:solidFill>
            <a:schemeClr val="bg1"/>
          </a:solidFill>
          <a:ln>
            <a:noFill/>
          </a:ln>
          <a:effectLst>
            <a:outerShdw blurRad="558800" dist="431800" dir="2700000" sx="94000" sy="94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DDE9B373-195A-4F8B-9B13-26F6DA07B18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511834" y="2705273"/>
            <a:ext cx="5179472" cy="3713787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SzPct val="125000"/>
              <a:buFont typeface="Arial" panose="020B0604020202020204" pitchFamily="34" charset="0"/>
              <a:buChar char="•"/>
              <a:defRPr sz="1400">
                <a:solidFill>
                  <a:srgbClr val="091148"/>
                </a:solidFill>
              </a:defRPr>
            </a:lvl1pPr>
            <a:lvl2pPr marL="180975" indent="-180975">
              <a:lnSpc>
                <a:spcPct val="100000"/>
              </a:lnSpc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25000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2pPr>
            <a:lvl3pPr marL="447675" indent="-180975">
              <a:lnSpc>
                <a:spcPct val="100000"/>
              </a:lnSpc>
              <a:spcBef>
                <a:spcPts val="300"/>
              </a:spcBef>
              <a:buSzPct val="75000"/>
              <a:buFont typeface="Courier New" panose="02070309020205020404" pitchFamily="49" charset="0"/>
              <a:buChar char="o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3pPr>
            <a:lvl4pPr marL="714375" indent="-17145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lang="en-US" sz="13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4pPr>
            <a:lvl5pPr marL="990600" indent="-180975">
              <a:lnSpc>
                <a:spcPct val="10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Roboto Light" panose="02000000000000000000" pitchFamily="2" charset="0"/>
              <a:buChar char="-"/>
              <a:defRPr lang="en-IN" sz="1200" kern="1200" dirty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Body text 14 point Roboto Light</a:t>
            </a:r>
          </a:p>
          <a:p>
            <a:pPr lvl="1"/>
            <a:r>
              <a:rPr lang="en-US"/>
              <a:t>First bullet 14 point Roboto Light (Body)</a:t>
            </a:r>
          </a:p>
          <a:p>
            <a:pPr lvl="2"/>
            <a:r>
              <a:rPr lang="en-US"/>
              <a:t>Second bullet 14 point Roboto Light (Body)</a:t>
            </a:r>
          </a:p>
          <a:p>
            <a:pPr lvl="3"/>
            <a:r>
              <a:rPr lang="en-US"/>
              <a:t>Third bullet 13 point Roboto Light (Body)</a:t>
            </a:r>
          </a:p>
          <a:p>
            <a:pPr lvl="4"/>
            <a:r>
              <a:rPr lang="en-US"/>
              <a:t>Fourth bullet 12 point Roboto Light (Body)</a:t>
            </a:r>
            <a:endParaRPr lang="en-IN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781542F3-B085-4552-90B8-57E70320642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51917" y="2705273"/>
            <a:ext cx="5179472" cy="3713787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SzPct val="125000"/>
              <a:buFont typeface="Arial" panose="020B0604020202020204" pitchFamily="34" charset="0"/>
              <a:buChar char="•"/>
              <a:defRPr sz="1400">
                <a:solidFill>
                  <a:srgbClr val="091148"/>
                </a:solidFill>
              </a:defRPr>
            </a:lvl1pPr>
            <a:lvl2pPr marL="180975" indent="-180975">
              <a:lnSpc>
                <a:spcPct val="100000"/>
              </a:lnSpc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25000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2pPr>
            <a:lvl3pPr marL="447675" indent="-180975">
              <a:lnSpc>
                <a:spcPct val="100000"/>
              </a:lnSpc>
              <a:spcBef>
                <a:spcPts val="300"/>
              </a:spcBef>
              <a:buSzPct val="75000"/>
              <a:buFont typeface="Courier New" panose="02070309020205020404" pitchFamily="49" charset="0"/>
              <a:buChar char="o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3pPr>
            <a:lvl4pPr marL="714375" indent="-17145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lang="en-US" sz="13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4pPr>
            <a:lvl5pPr marL="990600" indent="-180975">
              <a:lnSpc>
                <a:spcPct val="10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Roboto Light" panose="02000000000000000000" pitchFamily="2" charset="0"/>
              <a:buChar char="-"/>
              <a:defRPr lang="en-IN" sz="1200" kern="1200" dirty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Body text 14 point Roboto Light</a:t>
            </a:r>
          </a:p>
          <a:p>
            <a:pPr lvl="1"/>
            <a:r>
              <a:rPr lang="en-US"/>
              <a:t>First bullet 14 point Roboto Light (Body)</a:t>
            </a:r>
          </a:p>
          <a:p>
            <a:pPr lvl="2"/>
            <a:r>
              <a:rPr lang="en-US"/>
              <a:t>Second bullet 14 point Roboto Light (Body)</a:t>
            </a:r>
          </a:p>
          <a:p>
            <a:pPr lvl="3"/>
            <a:r>
              <a:rPr lang="en-US"/>
              <a:t>Third bullet 13 point Roboto Light (Body)</a:t>
            </a:r>
          </a:p>
          <a:p>
            <a:pPr lvl="4"/>
            <a:r>
              <a:rPr lang="en-US"/>
              <a:t>Fourth bullet 12 point Roboto Light (Body)</a:t>
            </a:r>
            <a:endParaRPr lang="en-IN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AA1F7BCF-109A-4E80-8D3A-C14C90F6549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68704" y="1609626"/>
            <a:ext cx="11168332" cy="458281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SzPct val="125000"/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  <a:lvl2pPr marL="180975" indent="-180975">
              <a:lnSpc>
                <a:spcPct val="100000"/>
              </a:lnSpc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25000"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447675" indent="-180975">
              <a:lnSpc>
                <a:spcPct val="100000"/>
              </a:lnSpc>
              <a:spcBef>
                <a:spcPts val="300"/>
              </a:spcBef>
              <a:buSzPct val="75000"/>
              <a:buFont typeface="Courier New" panose="02070309020205020404" pitchFamily="49" charset="0"/>
              <a:buChar char="o"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714375" indent="-17145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lang="en-US" sz="13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990600" indent="-180975">
              <a:lnSpc>
                <a:spcPct val="10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Roboto Light" panose="02000000000000000000" pitchFamily="2" charset="0"/>
              <a:buChar char="-"/>
              <a:defRPr lang="en-IN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Body text 14 point Roboto Light</a:t>
            </a:r>
          </a:p>
          <a:p>
            <a:pPr lvl="1"/>
            <a:r>
              <a:rPr lang="en-US"/>
              <a:t>First bullet 14 point Roboto Light (Body)</a:t>
            </a:r>
            <a:endParaRPr lang="en-IN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E3F91C95-A230-4A59-9840-0931ECC3E80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11834" y="2236692"/>
            <a:ext cx="5179472" cy="4218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SzPct val="125000"/>
              <a:buFont typeface="Arial" panose="020B0604020202020204" pitchFamily="34" charset="0"/>
              <a:buNone/>
              <a:defRPr sz="1800" b="1">
                <a:solidFill>
                  <a:srgbClr val="77BC1F"/>
                </a:solidFill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25000"/>
              <a:buNone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2pPr>
            <a:lvl3pPr marL="266700" indent="0" algn="ctr">
              <a:lnSpc>
                <a:spcPct val="100000"/>
              </a:lnSpc>
              <a:spcBef>
                <a:spcPts val="300"/>
              </a:spcBef>
              <a:buSzPct val="75000"/>
              <a:buFont typeface="Courier New" panose="02070309020205020404" pitchFamily="49" charset="0"/>
              <a:buNone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3pPr>
            <a:lvl4pPr marL="542925" indent="0" algn="ctr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None/>
              <a:defRPr lang="en-US" sz="13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4pPr>
            <a:lvl5pPr marL="809625" indent="0" algn="ctr">
              <a:lnSpc>
                <a:spcPct val="10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Roboto Light" panose="02000000000000000000" pitchFamily="2" charset="0"/>
              <a:buNone/>
              <a:defRPr lang="en-IN" sz="1200" kern="1200" dirty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Enter Title Here</a:t>
            </a:r>
            <a:endParaRPr lang="en-IN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0632C1B-EEE5-4BFE-B38A-9C5502C34AA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351917" y="2236692"/>
            <a:ext cx="5179472" cy="4218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SzPct val="125000"/>
              <a:buFont typeface="Arial" panose="020B0604020202020204" pitchFamily="34" charset="0"/>
              <a:buNone/>
              <a:defRPr lang="en-IN" sz="1800" b="1" kern="1200" dirty="0">
                <a:solidFill>
                  <a:srgbClr val="77BC1F"/>
                </a:solidFill>
                <a:latin typeface="+mj-lt"/>
                <a:ea typeface="+mn-ea"/>
                <a:cs typeface="+mn-cs"/>
              </a:defRPr>
            </a:lvl1pPr>
            <a:lvl2pPr marL="0" indent="0" algn="ctr">
              <a:lnSpc>
                <a:spcPct val="100000"/>
              </a:lnSpc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25000"/>
              <a:buNone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2pPr>
            <a:lvl3pPr marL="266700" indent="0" algn="ctr">
              <a:lnSpc>
                <a:spcPct val="100000"/>
              </a:lnSpc>
              <a:spcBef>
                <a:spcPts val="300"/>
              </a:spcBef>
              <a:buSzPct val="75000"/>
              <a:buFont typeface="Courier New" panose="02070309020205020404" pitchFamily="49" charset="0"/>
              <a:buNone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3pPr>
            <a:lvl4pPr marL="542925" indent="0" algn="ctr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None/>
              <a:defRPr lang="en-US" sz="13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4pPr>
            <a:lvl5pPr marL="809625" indent="0" algn="ctr">
              <a:lnSpc>
                <a:spcPct val="10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Roboto Light" panose="02000000000000000000" pitchFamily="2" charset="0"/>
              <a:buNone/>
              <a:defRPr lang="en-IN" sz="1200" kern="1200" dirty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Enter Title Here</a:t>
            </a:r>
            <a:endParaRPr lang="en-IN"/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9DE33194-F2FC-4D90-9A4A-077CE50F77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983" y="681489"/>
            <a:ext cx="11526692" cy="606424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to edit master title style </a:t>
            </a:r>
            <a:r>
              <a:rPr lang="en-US" err="1"/>
              <a:t>poppins</a:t>
            </a:r>
            <a:r>
              <a:rPr lang="en-US"/>
              <a:t> 32 point</a:t>
            </a:r>
            <a:endParaRPr lang="en-IN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B159ED7-0FB6-4D8B-9769-376CB44BC1FC}"/>
              </a:ext>
            </a:extLst>
          </p:cNvPr>
          <p:cNvSpPr/>
          <p:nvPr userDrawn="1"/>
        </p:nvSpPr>
        <p:spPr>
          <a:xfrm>
            <a:off x="1" y="674917"/>
            <a:ext cx="95249" cy="5048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819496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22b - Two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750964E-589B-4FC4-AC6D-CF474F058B4C}"/>
              </a:ext>
            </a:extLst>
          </p:cNvPr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65A15E2-F9D6-4D9C-88E8-AEB0649F07D6}"/>
              </a:ext>
            </a:extLst>
          </p:cNvPr>
          <p:cNvSpPr/>
          <p:nvPr userDrawn="1"/>
        </p:nvSpPr>
        <p:spPr>
          <a:xfrm>
            <a:off x="363057" y="1465942"/>
            <a:ext cx="5477026" cy="4900352"/>
          </a:xfrm>
          <a:prstGeom prst="roundRect">
            <a:avLst>
              <a:gd name="adj" fmla="val 2764"/>
            </a:avLst>
          </a:prstGeom>
          <a:solidFill>
            <a:schemeClr val="bg1"/>
          </a:solidFill>
          <a:ln>
            <a:noFill/>
          </a:ln>
          <a:effectLst>
            <a:outerShdw blurRad="558800" dist="431800" dir="2700000" sx="94000" sy="94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2D60F74-323F-4AFF-AF68-E7921EE8332D}"/>
              </a:ext>
            </a:extLst>
          </p:cNvPr>
          <p:cNvSpPr/>
          <p:nvPr userDrawn="1"/>
        </p:nvSpPr>
        <p:spPr>
          <a:xfrm>
            <a:off x="6203140" y="1465942"/>
            <a:ext cx="5477026" cy="4900352"/>
          </a:xfrm>
          <a:prstGeom prst="roundRect">
            <a:avLst>
              <a:gd name="adj" fmla="val 2764"/>
            </a:avLst>
          </a:prstGeom>
          <a:solidFill>
            <a:schemeClr val="bg1"/>
          </a:solidFill>
          <a:ln>
            <a:noFill/>
          </a:ln>
          <a:effectLst>
            <a:outerShdw blurRad="558800" dist="431800" dir="2700000" sx="94000" sy="94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82428DDC-237B-4EC0-A4D1-B1D60FC7E514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511834" y="2032000"/>
            <a:ext cx="5179472" cy="4102100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SzPct val="125000"/>
              <a:buFont typeface="Arial" panose="020B0604020202020204" pitchFamily="34" charset="0"/>
              <a:buChar char="•"/>
              <a:defRPr sz="1400">
                <a:solidFill>
                  <a:srgbClr val="091148"/>
                </a:solidFill>
              </a:defRPr>
            </a:lvl1pPr>
            <a:lvl2pPr marL="180975" indent="-180975">
              <a:lnSpc>
                <a:spcPct val="100000"/>
              </a:lnSpc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25000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2pPr>
            <a:lvl3pPr marL="447675" indent="-180975">
              <a:lnSpc>
                <a:spcPct val="100000"/>
              </a:lnSpc>
              <a:spcBef>
                <a:spcPts val="300"/>
              </a:spcBef>
              <a:buSzPct val="75000"/>
              <a:buFont typeface="Courier New" panose="02070309020205020404" pitchFamily="49" charset="0"/>
              <a:buChar char="o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3pPr>
            <a:lvl4pPr marL="714375" indent="-17145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lang="en-US" sz="13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4pPr>
            <a:lvl5pPr marL="990600" indent="-180975">
              <a:lnSpc>
                <a:spcPct val="10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Roboto Light" panose="02000000000000000000" pitchFamily="2" charset="0"/>
              <a:buChar char="-"/>
              <a:defRPr lang="en-IN" sz="1200" kern="1200" dirty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Body text 14 point Roboto Light</a:t>
            </a:r>
          </a:p>
          <a:p>
            <a:pPr lvl="1"/>
            <a:r>
              <a:rPr lang="en-US"/>
              <a:t>First bullet 14 point Roboto Light (Body)</a:t>
            </a:r>
          </a:p>
          <a:p>
            <a:pPr lvl="2"/>
            <a:r>
              <a:rPr lang="en-US"/>
              <a:t>Second bullet 14 point Roboto Light (Body)</a:t>
            </a:r>
          </a:p>
          <a:p>
            <a:pPr lvl="3"/>
            <a:r>
              <a:rPr lang="en-US"/>
              <a:t>Third bullet 13 point Roboto Light (Body)</a:t>
            </a:r>
          </a:p>
          <a:p>
            <a:pPr lvl="4"/>
            <a:r>
              <a:rPr lang="en-US"/>
              <a:t>Fourth bullet 12 point Roboto Light (Body)</a:t>
            </a:r>
            <a:endParaRPr lang="en-IN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BDEC5868-0AAF-44D8-B577-E0AAB17E42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51917" y="2032000"/>
            <a:ext cx="5179472" cy="4102100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SzPct val="125000"/>
              <a:buFont typeface="Arial" panose="020B0604020202020204" pitchFamily="34" charset="0"/>
              <a:buChar char="•"/>
              <a:defRPr sz="1400">
                <a:solidFill>
                  <a:srgbClr val="091148"/>
                </a:solidFill>
              </a:defRPr>
            </a:lvl1pPr>
            <a:lvl2pPr marL="180975" indent="-180975">
              <a:lnSpc>
                <a:spcPct val="100000"/>
              </a:lnSpc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25000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2pPr>
            <a:lvl3pPr marL="447675" indent="-180975">
              <a:lnSpc>
                <a:spcPct val="100000"/>
              </a:lnSpc>
              <a:spcBef>
                <a:spcPts val="300"/>
              </a:spcBef>
              <a:buSzPct val="75000"/>
              <a:buFont typeface="Courier New" panose="02070309020205020404" pitchFamily="49" charset="0"/>
              <a:buChar char="o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3pPr>
            <a:lvl4pPr marL="714375" indent="-17145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lang="en-US" sz="13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4pPr>
            <a:lvl5pPr marL="990600" indent="-180975">
              <a:lnSpc>
                <a:spcPct val="10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Roboto Light" panose="02000000000000000000" pitchFamily="2" charset="0"/>
              <a:buChar char="-"/>
              <a:defRPr lang="en-IN" sz="1200" kern="1200" dirty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Body text 14 point Roboto Light</a:t>
            </a:r>
          </a:p>
          <a:p>
            <a:pPr lvl="1"/>
            <a:r>
              <a:rPr lang="en-US"/>
              <a:t>First bullet 14 point Roboto Light (Body)</a:t>
            </a:r>
          </a:p>
          <a:p>
            <a:pPr lvl="2"/>
            <a:r>
              <a:rPr lang="en-US"/>
              <a:t>Second bullet 14 point Roboto Light (Body)</a:t>
            </a:r>
          </a:p>
          <a:p>
            <a:pPr lvl="3"/>
            <a:r>
              <a:rPr lang="en-US"/>
              <a:t>Third bullet 13 point Roboto Light (Body)</a:t>
            </a:r>
          </a:p>
          <a:p>
            <a:pPr lvl="4"/>
            <a:r>
              <a:rPr lang="en-US"/>
              <a:t>Fourth bullet 12 point Roboto Light (Body)</a:t>
            </a:r>
            <a:endParaRPr lang="en-IN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2325C097-A03D-43B6-B7C1-D217F5D1915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11834" y="1547545"/>
            <a:ext cx="5179472" cy="4218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SzPct val="125000"/>
              <a:buFont typeface="Arial" panose="020B0604020202020204" pitchFamily="34" charset="0"/>
              <a:buNone/>
              <a:defRPr sz="1800" b="1">
                <a:solidFill>
                  <a:srgbClr val="77BC1F"/>
                </a:solidFill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25000"/>
              <a:buNone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2pPr>
            <a:lvl3pPr marL="266700" indent="0" algn="ctr">
              <a:lnSpc>
                <a:spcPct val="100000"/>
              </a:lnSpc>
              <a:spcBef>
                <a:spcPts val="300"/>
              </a:spcBef>
              <a:buSzPct val="75000"/>
              <a:buFont typeface="Courier New" panose="02070309020205020404" pitchFamily="49" charset="0"/>
              <a:buNone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3pPr>
            <a:lvl4pPr marL="542925" indent="0" algn="ctr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None/>
              <a:defRPr lang="en-US" sz="13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4pPr>
            <a:lvl5pPr marL="809625" indent="0" algn="ctr">
              <a:lnSpc>
                <a:spcPct val="10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Roboto Light" panose="02000000000000000000" pitchFamily="2" charset="0"/>
              <a:buNone/>
              <a:defRPr lang="en-IN" sz="1200" kern="1200" dirty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Enter Title Here</a:t>
            </a:r>
            <a:endParaRPr lang="en-IN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2E1A3F87-EA70-42C6-8134-46B89D66E70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351917" y="1547545"/>
            <a:ext cx="5179472" cy="4218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SzPct val="125000"/>
              <a:buFont typeface="Arial" panose="020B0604020202020204" pitchFamily="34" charset="0"/>
              <a:buNone/>
              <a:defRPr lang="en-IN" sz="1800" b="1" kern="1200" dirty="0">
                <a:solidFill>
                  <a:srgbClr val="77BC1F"/>
                </a:solidFill>
                <a:latin typeface="+mj-lt"/>
                <a:ea typeface="+mn-ea"/>
                <a:cs typeface="+mn-cs"/>
              </a:defRPr>
            </a:lvl1pPr>
            <a:lvl2pPr marL="0" indent="0" algn="ctr">
              <a:lnSpc>
                <a:spcPct val="100000"/>
              </a:lnSpc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25000"/>
              <a:buNone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2pPr>
            <a:lvl3pPr marL="266700" indent="0" algn="ctr">
              <a:lnSpc>
                <a:spcPct val="100000"/>
              </a:lnSpc>
              <a:spcBef>
                <a:spcPts val="300"/>
              </a:spcBef>
              <a:buSzPct val="75000"/>
              <a:buFont typeface="Courier New" panose="02070309020205020404" pitchFamily="49" charset="0"/>
              <a:buNone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3pPr>
            <a:lvl4pPr marL="542925" indent="0" algn="ctr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None/>
              <a:defRPr lang="en-US" sz="13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4pPr>
            <a:lvl5pPr marL="809625" indent="0" algn="ctr">
              <a:lnSpc>
                <a:spcPct val="10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Roboto Light" panose="02000000000000000000" pitchFamily="2" charset="0"/>
              <a:buNone/>
              <a:defRPr lang="en-IN" sz="1200" kern="1200" dirty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Enter Title Here</a:t>
            </a:r>
            <a:endParaRPr lang="en-IN"/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047F4F41-5640-4B10-80EE-364E669375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983" y="681489"/>
            <a:ext cx="11526692" cy="606424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to edit master title style </a:t>
            </a:r>
            <a:r>
              <a:rPr lang="en-US" err="1"/>
              <a:t>poppins</a:t>
            </a:r>
            <a:r>
              <a:rPr lang="en-US"/>
              <a:t> 32 point</a:t>
            </a:r>
            <a:endParaRPr lang="en-IN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A83F530-1F90-4D21-B6A0-C2E98459EE42}"/>
              </a:ext>
            </a:extLst>
          </p:cNvPr>
          <p:cNvSpPr/>
          <p:nvPr userDrawn="1"/>
        </p:nvSpPr>
        <p:spPr>
          <a:xfrm>
            <a:off x="1" y="674917"/>
            <a:ext cx="95249" cy="5048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827447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22b - Two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750964E-589B-4FC4-AC6D-CF474F058B4C}"/>
              </a:ext>
            </a:extLst>
          </p:cNvPr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65A15E2-F9D6-4D9C-88E8-AEB0649F07D6}"/>
              </a:ext>
            </a:extLst>
          </p:cNvPr>
          <p:cNvSpPr/>
          <p:nvPr userDrawn="1"/>
        </p:nvSpPr>
        <p:spPr>
          <a:xfrm>
            <a:off x="363057" y="1897261"/>
            <a:ext cx="5477026" cy="4494911"/>
          </a:xfrm>
          <a:prstGeom prst="roundRect">
            <a:avLst>
              <a:gd name="adj" fmla="val 2764"/>
            </a:avLst>
          </a:prstGeom>
          <a:solidFill>
            <a:schemeClr val="bg1"/>
          </a:solidFill>
          <a:ln>
            <a:noFill/>
          </a:ln>
          <a:effectLst>
            <a:outerShdw blurRad="558800" dist="431800" dir="2700000" sx="94000" sy="94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2D60F74-323F-4AFF-AF68-E7921EE8332D}"/>
              </a:ext>
            </a:extLst>
          </p:cNvPr>
          <p:cNvSpPr/>
          <p:nvPr userDrawn="1"/>
        </p:nvSpPr>
        <p:spPr>
          <a:xfrm>
            <a:off x="6203140" y="1897261"/>
            <a:ext cx="5477026" cy="4494911"/>
          </a:xfrm>
          <a:prstGeom prst="roundRect">
            <a:avLst>
              <a:gd name="adj" fmla="val 2764"/>
            </a:avLst>
          </a:prstGeom>
          <a:solidFill>
            <a:schemeClr val="bg1"/>
          </a:solidFill>
          <a:ln>
            <a:noFill/>
          </a:ln>
          <a:effectLst>
            <a:outerShdw blurRad="558800" dist="431800" dir="2700000" sx="94000" sy="94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82428DDC-237B-4EC0-A4D1-B1D60FC7E514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511834" y="2463319"/>
            <a:ext cx="5179472" cy="3713192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SzPct val="125000"/>
              <a:buFont typeface="Arial" panose="020B0604020202020204" pitchFamily="34" charset="0"/>
              <a:buChar char="•"/>
              <a:defRPr sz="1400">
                <a:solidFill>
                  <a:srgbClr val="091148"/>
                </a:solidFill>
              </a:defRPr>
            </a:lvl1pPr>
            <a:lvl2pPr marL="180975" indent="-180975">
              <a:lnSpc>
                <a:spcPct val="100000"/>
              </a:lnSpc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25000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2pPr>
            <a:lvl3pPr marL="447675" indent="-180975">
              <a:lnSpc>
                <a:spcPct val="100000"/>
              </a:lnSpc>
              <a:spcBef>
                <a:spcPts val="300"/>
              </a:spcBef>
              <a:buSzPct val="75000"/>
              <a:buFont typeface="Courier New" panose="02070309020205020404" pitchFamily="49" charset="0"/>
              <a:buChar char="o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3pPr>
            <a:lvl4pPr marL="714375" indent="-17145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lang="en-US" sz="13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4pPr>
            <a:lvl5pPr marL="990600" indent="-180975">
              <a:lnSpc>
                <a:spcPct val="10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Roboto Light" panose="02000000000000000000" pitchFamily="2" charset="0"/>
              <a:buChar char="-"/>
              <a:defRPr lang="en-IN" sz="1200" kern="1200" dirty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Body text 14 point Roboto Light</a:t>
            </a:r>
          </a:p>
          <a:p>
            <a:pPr lvl="1"/>
            <a:r>
              <a:rPr lang="en-US"/>
              <a:t>First bullet 14 point Roboto Light (Body)</a:t>
            </a:r>
          </a:p>
          <a:p>
            <a:pPr lvl="2"/>
            <a:r>
              <a:rPr lang="en-US"/>
              <a:t>Second bullet 14 point Roboto Light (Body)</a:t>
            </a:r>
          </a:p>
          <a:p>
            <a:pPr lvl="3"/>
            <a:r>
              <a:rPr lang="en-US"/>
              <a:t>Third bullet 13 point Roboto Light (Body)</a:t>
            </a:r>
          </a:p>
          <a:p>
            <a:pPr lvl="4"/>
            <a:r>
              <a:rPr lang="en-US"/>
              <a:t>Fourth bullet 12 point Roboto Light (Body)</a:t>
            </a:r>
            <a:endParaRPr lang="en-IN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BDEC5868-0AAF-44D8-B577-E0AAB17E42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51917" y="2463319"/>
            <a:ext cx="5179472" cy="3713192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SzPct val="125000"/>
              <a:buFont typeface="Arial" panose="020B0604020202020204" pitchFamily="34" charset="0"/>
              <a:buChar char="•"/>
              <a:defRPr sz="1400">
                <a:solidFill>
                  <a:srgbClr val="091148"/>
                </a:solidFill>
              </a:defRPr>
            </a:lvl1pPr>
            <a:lvl2pPr marL="180975" indent="-180975">
              <a:lnSpc>
                <a:spcPct val="100000"/>
              </a:lnSpc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25000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2pPr>
            <a:lvl3pPr marL="447675" indent="-180975">
              <a:lnSpc>
                <a:spcPct val="100000"/>
              </a:lnSpc>
              <a:spcBef>
                <a:spcPts val="300"/>
              </a:spcBef>
              <a:buSzPct val="75000"/>
              <a:buFont typeface="Courier New" panose="02070309020205020404" pitchFamily="49" charset="0"/>
              <a:buChar char="o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3pPr>
            <a:lvl4pPr marL="714375" indent="-17145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lang="en-US" sz="13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4pPr>
            <a:lvl5pPr marL="990600" indent="-180975">
              <a:lnSpc>
                <a:spcPct val="10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Roboto Light" panose="02000000000000000000" pitchFamily="2" charset="0"/>
              <a:buChar char="-"/>
              <a:defRPr lang="en-IN" sz="1200" kern="1200" dirty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Body text 14 point Roboto Light</a:t>
            </a:r>
          </a:p>
          <a:p>
            <a:pPr lvl="1"/>
            <a:r>
              <a:rPr lang="en-US"/>
              <a:t>First bullet 14 point Roboto Light (Body)</a:t>
            </a:r>
          </a:p>
          <a:p>
            <a:pPr lvl="2"/>
            <a:r>
              <a:rPr lang="en-US"/>
              <a:t>Second bullet 14 point Roboto Light (Body)</a:t>
            </a:r>
          </a:p>
          <a:p>
            <a:pPr lvl="3"/>
            <a:r>
              <a:rPr lang="en-US"/>
              <a:t>Third bullet 13 point Roboto Light (Body)</a:t>
            </a:r>
          </a:p>
          <a:p>
            <a:pPr lvl="4"/>
            <a:r>
              <a:rPr lang="en-US"/>
              <a:t>Fourth bullet 12 point Roboto Light (Body)</a:t>
            </a:r>
            <a:endParaRPr lang="en-IN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2325C097-A03D-43B6-B7C1-D217F5D1915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11834" y="1978864"/>
            <a:ext cx="5179472" cy="4218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SzPct val="125000"/>
              <a:buFont typeface="Arial" panose="020B0604020202020204" pitchFamily="34" charset="0"/>
              <a:buNone/>
              <a:defRPr sz="1800" b="1">
                <a:solidFill>
                  <a:srgbClr val="77BC1F"/>
                </a:solidFill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25000"/>
              <a:buNone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2pPr>
            <a:lvl3pPr marL="266700" indent="0" algn="ctr">
              <a:lnSpc>
                <a:spcPct val="100000"/>
              </a:lnSpc>
              <a:spcBef>
                <a:spcPts val="300"/>
              </a:spcBef>
              <a:buSzPct val="75000"/>
              <a:buFont typeface="Courier New" panose="02070309020205020404" pitchFamily="49" charset="0"/>
              <a:buNone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3pPr>
            <a:lvl4pPr marL="542925" indent="0" algn="ctr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None/>
              <a:defRPr lang="en-US" sz="13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4pPr>
            <a:lvl5pPr marL="809625" indent="0" algn="ctr">
              <a:lnSpc>
                <a:spcPct val="10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Roboto Light" panose="02000000000000000000" pitchFamily="2" charset="0"/>
              <a:buNone/>
              <a:defRPr lang="en-IN" sz="1200" kern="1200" dirty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Enter Title Here</a:t>
            </a:r>
            <a:endParaRPr lang="en-IN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2E1A3F87-EA70-42C6-8134-46B89D66E70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351917" y="1978864"/>
            <a:ext cx="5179472" cy="4218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SzPct val="125000"/>
              <a:buFont typeface="Arial" panose="020B0604020202020204" pitchFamily="34" charset="0"/>
              <a:buNone/>
              <a:defRPr lang="en-IN" sz="1800" b="1" kern="1200" dirty="0">
                <a:solidFill>
                  <a:srgbClr val="77BC1F"/>
                </a:solidFill>
                <a:latin typeface="+mj-lt"/>
                <a:ea typeface="+mn-ea"/>
                <a:cs typeface="+mn-cs"/>
              </a:defRPr>
            </a:lvl1pPr>
            <a:lvl2pPr marL="0" indent="0" algn="ctr">
              <a:lnSpc>
                <a:spcPct val="100000"/>
              </a:lnSpc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25000"/>
              <a:buNone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2pPr>
            <a:lvl3pPr marL="266700" indent="0" algn="ctr">
              <a:lnSpc>
                <a:spcPct val="100000"/>
              </a:lnSpc>
              <a:spcBef>
                <a:spcPts val="300"/>
              </a:spcBef>
              <a:buSzPct val="75000"/>
              <a:buFont typeface="Courier New" panose="02070309020205020404" pitchFamily="49" charset="0"/>
              <a:buNone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3pPr>
            <a:lvl4pPr marL="542925" indent="0" algn="ctr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None/>
              <a:defRPr lang="en-US" sz="13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4pPr>
            <a:lvl5pPr marL="809625" indent="0" algn="ctr">
              <a:lnSpc>
                <a:spcPct val="10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Roboto Light" panose="02000000000000000000" pitchFamily="2" charset="0"/>
              <a:buNone/>
              <a:defRPr lang="en-IN" sz="1200" kern="1200" dirty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Enter Title Here</a:t>
            </a:r>
            <a:endParaRPr lang="en-IN"/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047F4F41-5640-4B10-80EE-364E669375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983" y="681489"/>
            <a:ext cx="11526692" cy="606424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to edit master title style </a:t>
            </a:r>
            <a:r>
              <a:rPr lang="en-US" err="1"/>
              <a:t>poppins</a:t>
            </a:r>
            <a:r>
              <a:rPr lang="en-US"/>
              <a:t> 32 point</a:t>
            </a:r>
            <a:endParaRPr lang="en-IN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A83F530-1F90-4D21-B6A0-C2E98459EE42}"/>
              </a:ext>
            </a:extLst>
          </p:cNvPr>
          <p:cNvSpPr/>
          <p:nvPr userDrawn="1"/>
        </p:nvSpPr>
        <p:spPr>
          <a:xfrm>
            <a:off x="1" y="674917"/>
            <a:ext cx="95249" cy="5048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9986814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22b - Two Boxes - 4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750964E-589B-4FC4-AC6D-CF474F058B4C}"/>
              </a:ext>
            </a:extLst>
          </p:cNvPr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1E451F6-2E18-4B77-9861-D9A561DD9318}"/>
              </a:ext>
            </a:extLst>
          </p:cNvPr>
          <p:cNvSpPr/>
          <p:nvPr userDrawn="1"/>
        </p:nvSpPr>
        <p:spPr>
          <a:xfrm>
            <a:off x="363057" y="1465942"/>
            <a:ext cx="5477026" cy="4900352"/>
          </a:xfrm>
          <a:prstGeom prst="roundRect">
            <a:avLst>
              <a:gd name="adj" fmla="val 2764"/>
            </a:avLst>
          </a:prstGeom>
          <a:solidFill>
            <a:schemeClr val="bg1"/>
          </a:solidFill>
          <a:ln>
            <a:noFill/>
          </a:ln>
          <a:effectLst>
            <a:outerShdw blurRad="558800" dist="431800" dir="2700000" sx="94000" sy="94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A79F066C-F38B-4C36-AEAB-63CFB4CDAE61}"/>
              </a:ext>
            </a:extLst>
          </p:cNvPr>
          <p:cNvSpPr/>
          <p:nvPr userDrawn="1"/>
        </p:nvSpPr>
        <p:spPr>
          <a:xfrm>
            <a:off x="6203140" y="1465942"/>
            <a:ext cx="5477026" cy="4900352"/>
          </a:xfrm>
          <a:prstGeom prst="roundRect">
            <a:avLst>
              <a:gd name="adj" fmla="val 2764"/>
            </a:avLst>
          </a:prstGeom>
          <a:solidFill>
            <a:schemeClr val="bg1"/>
          </a:solidFill>
          <a:ln>
            <a:noFill/>
          </a:ln>
          <a:effectLst>
            <a:outerShdw blurRad="558800" dist="431800" dir="2700000" sx="94000" sy="94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82428DDC-237B-4EC0-A4D1-B1D60FC7E514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511834" y="2032000"/>
            <a:ext cx="5179472" cy="2496868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SzPct val="125000"/>
              <a:buFont typeface="Arial" panose="020B0604020202020204" pitchFamily="34" charset="0"/>
              <a:buChar char="•"/>
              <a:defRPr sz="1400">
                <a:solidFill>
                  <a:srgbClr val="091148"/>
                </a:solidFill>
              </a:defRPr>
            </a:lvl1pPr>
            <a:lvl2pPr marL="180975" indent="-180975">
              <a:lnSpc>
                <a:spcPct val="100000"/>
              </a:lnSpc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25000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2pPr>
            <a:lvl3pPr marL="447675" indent="-180975">
              <a:lnSpc>
                <a:spcPct val="100000"/>
              </a:lnSpc>
              <a:spcBef>
                <a:spcPts val="300"/>
              </a:spcBef>
              <a:buSzPct val="75000"/>
              <a:buFont typeface="Courier New" panose="02070309020205020404" pitchFamily="49" charset="0"/>
              <a:buChar char="o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3pPr>
            <a:lvl4pPr marL="714375" indent="-17145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lang="en-US" sz="13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4pPr>
            <a:lvl5pPr marL="990600" indent="-180975">
              <a:lnSpc>
                <a:spcPct val="10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Roboto Light" panose="02000000000000000000" pitchFamily="2" charset="0"/>
              <a:buChar char="-"/>
              <a:defRPr lang="en-IN" sz="1200" kern="1200" dirty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Body text 14 point Roboto Light</a:t>
            </a:r>
          </a:p>
          <a:p>
            <a:pPr lvl="1"/>
            <a:r>
              <a:rPr lang="en-US"/>
              <a:t>First bullet 14 point Roboto Light (Body)</a:t>
            </a:r>
          </a:p>
          <a:p>
            <a:pPr lvl="2"/>
            <a:r>
              <a:rPr lang="en-US"/>
              <a:t>Second bullet 14 point Roboto Light (Body)</a:t>
            </a:r>
          </a:p>
          <a:p>
            <a:pPr lvl="3"/>
            <a:r>
              <a:rPr lang="en-US"/>
              <a:t>Third bullet 13 point Roboto Light (Body)</a:t>
            </a:r>
          </a:p>
          <a:p>
            <a:pPr lvl="4"/>
            <a:r>
              <a:rPr lang="en-US"/>
              <a:t>Fourth bullet 12 point Roboto Light (Body)</a:t>
            </a:r>
            <a:endParaRPr lang="en-IN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BDEC5868-0AAF-44D8-B577-E0AAB17E42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51917" y="2032000"/>
            <a:ext cx="5179472" cy="2496868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SzPct val="125000"/>
              <a:buFont typeface="Arial" panose="020B0604020202020204" pitchFamily="34" charset="0"/>
              <a:buChar char="•"/>
              <a:defRPr sz="1400">
                <a:solidFill>
                  <a:srgbClr val="091148"/>
                </a:solidFill>
              </a:defRPr>
            </a:lvl1pPr>
            <a:lvl2pPr marL="180975" indent="-180975">
              <a:lnSpc>
                <a:spcPct val="100000"/>
              </a:lnSpc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25000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2pPr>
            <a:lvl3pPr marL="447675" indent="-180975">
              <a:lnSpc>
                <a:spcPct val="100000"/>
              </a:lnSpc>
              <a:spcBef>
                <a:spcPts val="300"/>
              </a:spcBef>
              <a:buSzPct val="75000"/>
              <a:buFont typeface="Courier New" panose="02070309020205020404" pitchFamily="49" charset="0"/>
              <a:buChar char="o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3pPr>
            <a:lvl4pPr marL="714375" indent="-17145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lang="en-US" sz="13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4pPr>
            <a:lvl5pPr marL="990600" indent="-180975">
              <a:lnSpc>
                <a:spcPct val="10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Roboto Light" panose="02000000000000000000" pitchFamily="2" charset="0"/>
              <a:buChar char="-"/>
              <a:defRPr lang="en-IN" sz="1200" kern="1200" dirty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Body text 14 point Roboto Light</a:t>
            </a:r>
          </a:p>
          <a:p>
            <a:pPr lvl="1"/>
            <a:r>
              <a:rPr lang="en-US"/>
              <a:t>First bullet 14 point Roboto Light (Body)</a:t>
            </a:r>
          </a:p>
          <a:p>
            <a:pPr lvl="2"/>
            <a:r>
              <a:rPr lang="en-US"/>
              <a:t>Second bullet 14 point Roboto Light (Body)</a:t>
            </a:r>
          </a:p>
          <a:p>
            <a:pPr lvl="3"/>
            <a:r>
              <a:rPr lang="en-US"/>
              <a:t>Third bullet 13 point Roboto Light (Body)</a:t>
            </a:r>
          </a:p>
          <a:p>
            <a:pPr lvl="4"/>
            <a:r>
              <a:rPr lang="en-US"/>
              <a:t>Fourth bullet 12 point Roboto Light (Body)</a:t>
            </a:r>
            <a:endParaRPr lang="en-IN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CAB58778-FDA3-4959-A321-3BD222C38D2D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11834" y="4968815"/>
            <a:ext cx="5179472" cy="1332539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SzPct val="125000"/>
              <a:buFont typeface="Arial" panose="020B0604020202020204" pitchFamily="34" charset="0"/>
              <a:buChar char="•"/>
              <a:defRPr sz="1400">
                <a:solidFill>
                  <a:srgbClr val="091148"/>
                </a:solidFill>
              </a:defRPr>
            </a:lvl1pPr>
            <a:lvl2pPr marL="180975" indent="-180975">
              <a:lnSpc>
                <a:spcPct val="100000"/>
              </a:lnSpc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25000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2pPr>
            <a:lvl3pPr marL="447675" indent="-180975">
              <a:lnSpc>
                <a:spcPct val="100000"/>
              </a:lnSpc>
              <a:spcBef>
                <a:spcPts val="300"/>
              </a:spcBef>
              <a:buSzPct val="75000"/>
              <a:buFont typeface="Courier New" panose="02070309020205020404" pitchFamily="49" charset="0"/>
              <a:buChar char="o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3pPr>
            <a:lvl4pPr marL="714375" indent="-17145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lang="en-US" sz="13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4pPr>
            <a:lvl5pPr marL="990600" indent="-180975">
              <a:lnSpc>
                <a:spcPct val="10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Roboto Light" panose="02000000000000000000" pitchFamily="2" charset="0"/>
              <a:buChar char="-"/>
              <a:defRPr lang="en-IN" sz="1200" kern="1200" dirty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Body text 14 point Roboto Light</a:t>
            </a:r>
          </a:p>
          <a:p>
            <a:pPr lvl="1"/>
            <a:r>
              <a:rPr lang="en-US"/>
              <a:t>First bullet 14 point Roboto Light (Body)</a:t>
            </a:r>
          </a:p>
          <a:p>
            <a:pPr lvl="2"/>
            <a:r>
              <a:rPr lang="en-US"/>
              <a:t>Second bullet 14 point Roboto Light (Body)</a:t>
            </a:r>
          </a:p>
          <a:p>
            <a:pPr lvl="3"/>
            <a:r>
              <a:rPr lang="en-US"/>
              <a:t>Third bullet 13 point Roboto Light (Body)</a:t>
            </a:r>
          </a:p>
          <a:p>
            <a:pPr lvl="4"/>
            <a:r>
              <a:rPr lang="en-US"/>
              <a:t>Fourth bullet 12 point Roboto Light (Body)</a:t>
            </a:r>
            <a:endParaRPr lang="en-IN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337ACAF4-2190-4093-8085-59AC843B99F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351917" y="4968815"/>
            <a:ext cx="5179472" cy="1332539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SzPct val="125000"/>
              <a:buFont typeface="Arial" panose="020B0604020202020204" pitchFamily="34" charset="0"/>
              <a:buChar char="•"/>
              <a:defRPr sz="1400">
                <a:solidFill>
                  <a:srgbClr val="091148"/>
                </a:solidFill>
              </a:defRPr>
            </a:lvl1pPr>
            <a:lvl2pPr marL="180975" indent="-180975">
              <a:lnSpc>
                <a:spcPct val="100000"/>
              </a:lnSpc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25000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2pPr>
            <a:lvl3pPr marL="447675" indent="-180975">
              <a:lnSpc>
                <a:spcPct val="100000"/>
              </a:lnSpc>
              <a:spcBef>
                <a:spcPts val="300"/>
              </a:spcBef>
              <a:buSzPct val="75000"/>
              <a:buFont typeface="Courier New" panose="02070309020205020404" pitchFamily="49" charset="0"/>
              <a:buChar char="o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3pPr>
            <a:lvl4pPr marL="714375" indent="-17145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lang="en-US" sz="13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4pPr>
            <a:lvl5pPr marL="990600" indent="-180975">
              <a:lnSpc>
                <a:spcPct val="10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Roboto Light" panose="02000000000000000000" pitchFamily="2" charset="0"/>
              <a:buChar char="-"/>
              <a:defRPr lang="en-IN" sz="1200" kern="1200" dirty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Body text 14 point Roboto Light</a:t>
            </a:r>
          </a:p>
          <a:p>
            <a:pPr lvl="1"/>
            <a:r>
              <a:rPr lang="en-US"/>
              <a:t>First bullet 14 point Roboto Light (Body)</a:t>
            </a:r>
          </a:p>
          <a:p>
            <a:pPr lvl="2"/>
            <a:r>
              <a:rPr lang="en-US"/>
              <a:t>Second bullet 14 point Roboto Light (Body)</a:t>
            </a:r>
          </a:p>
          <a:p>
            <a:pPr lvl="3"/>
            <a:r>
              <a:rPr lang="en-US"/>
              <a:t>Third bullet 13 point Roboto Light (Body)</a:t>
            </a:r>
          </a:p>
          <a:p>
            <a:pPr lvl="4"/>
            <a:r>
              <a:rPr lang="en-US"/>
              <a:t>Fourth bullet 12 point Roboto Light (Body)</a:t>
            </a:r>
            <a:endParaRPr lang="en-IN"/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86B7F73F-339B-4E8A-B87A-82EB7DC8B9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983" y="681489"/>
            <a:ext cx="11526692" cy="606424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to edit master title style </a:t>
            </a:r>
            <a:r>
              <a:rPr lang="en-US" err="1"/>
              <a:t>poppins</a:t>
            </a:r>
            <a:r>
              <a:rPr lang="en-US"/>
              <a:t> 32 point</a:t>
            </a:r>
            <a:endParaRPr lang="en-IN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B04C6F-AD8D-4368-80D1-917EC3D4AA1C}"/>
              </a:ext>
            </a:extLst>
          </p:cNvPr>
          <p:cNvSpPr/>
          <p:nvPr userDrawn="1"/>
        </p:nvSpPr>
        <p:spPr>
          <a:xfrm>
            <a:off x="1" y="674917"/>
            <a:ext cx="95249" cy="5048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53C8281A-8455-4483-B715-32ABD66754E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11834" y="1547545"/>
            <a:ext cx="5179472" cy="4218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SzPct val="125000"/>
              <a:buFont typeface="Arial" panose="020B0604020202020204" pitchFamily="34" charset="0"/>
              <a:buNone/>
              <a:defRPr sz="1800" b="1">
                <a:solidFill>
                  <a:srgbClr val="77BC1F"/>
                </a:solidFill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25000"/>
              <a:buNone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2pPr>
            <a:lvl3pPr marL="266700" indent="0" algn="ctr">
              <a:lnSpc>
                <a:spcPct val="100000"/>
              </a:lnSpc>
              <a:spcBef>
                <a:spcPts val="300"/>
              </a:spcBef>
              <a:buSzPct val="75000"/>
              <a:buFont typeface="Courier New" panose="02070309020205020404" pitchFamily="49" charset="0"/>
              <a:buNone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3pPr>
            <a:lvl4pPr marL="542925" indent="0" algn="ctr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None/>
              <a:defRPr lang="en-US" sz="13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4pPr>
            <a:lvl5pPr marL="809625" indent="0" algn="ctr">
              <a:lnSpc>
                <a:spcPct val="10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Roboto Light" panose="02000000000000000000" pitchFamily="2" charset="0"/>
              <a:buNone/>
              <a:defRPr lang="en-IN" sz="1200" kern="1200" dirty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Enter Title Here</a:t>
            </a:r>
            <a:endParaRPr lang="en-IN"/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412B03F8-3373-4226-940A-810659CA92D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351917" y="1547545"/>
            <a:ext cx="5179472" cy="4218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SzPct val="125000"/>
              <a:buFont typeface="Arial" panose="020B0604020202020204" pitchFamily="34" charset="0"/>
              <a:buNone/>
              <a:defRPr lang="en-IN" sz="1800" b="1" kern="1200" dirty="0">
                <a:solidFill>
                  <a:srgbClr val="77BC1F"/>
                </a:solidFill>
                <a:latin typeface="+mj-lt"/>
                <a:ea typeface="+mn-ea"/>
                <a:cs typeface="+mn-cs"/>
              </a:defRPr>
            </a:lvl1pPr>
            <a:lvl2pPr marL="0" indent="0" algn="ctr">
              <a:lnSpc>
                <a:spcPct val="100000"/>
              </a:lnSpc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25000"/>
              <a:buNone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2pPr>
            <a:lvl3pPr marL="266700" indent="0" algn="ctr">
              <a:lnSpc>
                <a:spcPct val="100000"/>
              </a:lnSpc>
              <a:spcBef>
                <a:spcPts val="300"/>
              </a:spcBef>
              <a:buSzPct val="75000"/>
              <a:buFont typeface="Courier New" panose="02070309020205020404" pitchFamily="49" charset="0"/>
              <a:buNone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3pPr>
            <a:lvl4pPr marL="542925" indent="0" algn="ctr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None/>
              <a:defRPr lang="en-US" sz="13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4pPr>
            <a:lvl5pPr marL="809625" indent="0" algn="ctr">
              <a:lnSpc>
                <a:spcPct val="10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Roboto Light" panose="02000000000000000000" pitchFamily="2" charset="0"/>
              <a:buNone/>
              <a:defRPr lang="en-IN" sz="1200" kern="1200" dirty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Enter Title Here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1610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5b_Full Blank White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155486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23a - 3 Forma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3F0BE68-A7B8-4318-9493-DC60C6FDE1E0}"/>
              </a:ext>
            </a:extLst>
          </p:cNvPr>
          <p:cNvSpPr/>
          <p:nvPr userDrawn="1"/>
        </p:nvSpPr>
        <p:spPr>
          <a:xfrm>
            <a:off x="4051300" y="0"/>
            <a:ext cx="37338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1ED754A4-BDE5-4481-8541-4BCE01570FE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785100" y="-2"/>
            <a:ext cx="4406900" cy="685800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47" name="Content Placeholder 3">
            <a:extLst>
              <a:ext uri="{FF2B5EF4-FFF2-40B4-BE49-F238E27FC236}">
                <a16:creationId xmlns:a16="http://schemas.microsoft.com/office/drawing/2014/main" id="{D4EAC09E-827D-4E3E-8132-E6CCBEC5F84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334700" y="912470"/>
            <a:ext cx="2140211" cy="42185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SzPct val="125000"/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25000"/>
              <a:buNone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2pPr>
            <a:lvl3pPr marL="266700" indent="0" algn="ctr">
              <a:lnSpc>
                <a:spcPct val="100000"/>
              </a:lnSpc>
              <a:spcBef>
                <a:spcPts val="300"/>
              </a:spcBef>
              <a:buSzPct val="75000"/>
              <a:buFont typeface="Courier New" panose="02070309020205020404" pitchFamily="49" charset="0"/>
              <a:buNone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3pPr>
            <a:lvl4pPr marL="542925" indent="0" algn="ctr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None/>
              <a:defRPr lang="en-US" sz="13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4pPr>
            <a:lvl5pPr marL="809625" indent="0" algn="ctr">
              <a:lnSpc>
                <a:spcPct val="10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Roboto Light" panose="02000000000000000000" pitchFamily="2" charset="0"/>
              <a:buNone/>
              <a:defRPr lang="en-IN" sz="1200" kern="1200" dirty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Enter Text  Here</a:t>
            </a:r>
            <a:endParaRPr lang="en-IN"/>
          </a:p>
        </p:txBody>
      </p:sp>
      <p:sp>
        <p:nvSpPr>
          <p:cNvPr id="48" name="Content Placeholder 3">
            <a:extLst>
              <a:ext uri="{FF2B5EF4-FFF2-40B4-BE49-F238E27FC236}">
                <a16:creationId xmlns:a16="http://schemas.microsoft.com/office/drawing/2014/main" id="{D8763EE2-24DF-4279-9DA0-2710CBADEBE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334700" y="2067317"/>
            <a:ext cx="2140211" cy="42185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SzPct val="125000"/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25000"/>
              <a:buNone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2pPr>
            <a:lvl3pPr marL="266700" indent="0" algn="ctr">
              <a:lnSpc>
                <a:spcPct val="100000"/>
              </a:lnSpc>
              <a:spcBef>
                <a:spcPts val="300"/>
              </a:spcBef>
              <a:buSzPct val="75000"/>
              <a:buFont typeface="Courier New" panose="02070309020205020404" pitchFamily="49" charset="0"/>
              <a:buNone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3pPr>
            <a:lvl4pPr marL="542925" indent="0" algn="ctr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None/>
              <a:defRPr lang="en-US" sz="13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4pPr>
            <a:lvl5pPr marL="809625" indent="0" algn="ctr">
              <a:lnSpc>
                <a:spcPct val="10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Roboto Light" panose="02000000000000000000" pitchFamily="2" charset="0"/>
              <a:buNone/>
              <a:defRPr lang="en-IN" sz="1200" kern="1200" dirty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Enter Text  Here</a:t>
            </a:r>
            <a:endParaRPr lang="en-IN"/>
          </a:p>
        </p:txBody>
      </p:sp>
      <p:sp>
        <p:nvSpPr>
          <p:cNvPr id="49" name="Content Placeholder 3">
            <a:extLst>
              <a:ext uri="{FF2B5EF4-FFF2-40B4-BE49-F238E27FC236}">
                <a16:creationId xmlns:a16="http://schemas.microsoft.com/office/drawing/2014/main" id="{FF60B086-9896-4B5D-8483-EA8C2B5C83B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334700" y="3159280"/>
            <a:ext cx="2140211" cy="42185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SzPct val="125000"/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25000"/>
              <a:buNone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2pPr>
            <a:lvl3pPr marL="266700" indent="0" algn="ctr">
              <a:lnSpc>
                <a:spcPct val="100000"/>
              </a:lnSpc>
              <a:spcBef>
                <a:spcPts val="300"/>
              </a:spcBef>
              <a:buSzPct val="75000"/>
              <a:buFont typeface="Courier New" panose="02070309020205020404" pitchFamily="49" charset="0"/>
              <a:buNone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3pPr>
            <a:lvl4pPr marL="542925" indent="0" algn="ctr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None/>
              <a:defRPr lang="en-US" sz="13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4pPr>
            <a:lvl5pPr marL="809625" indent="0" algn="ctr">
              <a:lnSpc>
                <a:spcPct val="10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Roboto Light" panose="02000000000000000000" pitchFamily="2" charset="0"/>
              <a:buNone/>
              <a:defRPr lang="en-IN" sz="1200" kern="1200" dirty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Enter Text  Here</a:t>
            </a:r>
            <a:endParaRPr lang="en-IN"/>
          </a:p>
        </p:txBody>
      </p:sp>
      <p:sp>
        <p:nvSpPr>
          <p:cNvPr id="50" name="Content Placeholder 3">
            <a:extLst>
              <a:ext uri="{FF2B5EF4-FFF2-40B4-BE49-F238E27FC236}">
                <a16:creationId xmlns:a16="http://schemas.microsoft.com/office/drawing/2014/main" id="{B2953190-C01A-4280-AEBF-212950D789B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334700" y="4316065"/>
            <a:ext cx="2140211" cy="42185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SzPct val="125000"/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25000"/>
              <a:buNone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2pPr>
            <a:lvl3pPr marL="266700" indent="0" algn="ctr">
              <a:lnSpc>
                <a:spcPct val="100000"/>
              </a:lnSpc>
              <a:spcBef>
                <a:spcPts val="300"/>
              </a:spcBef>
              <a:buSzPct val="75000"/>
              <a:buFont typeface="Courier New" panose="02070309020205020404" pitchFamily="49" charset="0"/>
              <a:buNone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3pPr>
            <a:lvl4pPr marL="542925" indent="0" algn="ctr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None/>
              <a:defRPr lang="en-US" sz="13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4pPr>
            <a:lvl5pPr marL="809625" indent="0" algn="ctr">
              <a:lnSpc>
                <a:spcPct val="10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Roboto Light" panose="02000000000000000000" pitchFamily="2" charset="0"/>
              <a:buNone/>
              <a:defRPr lang="en-IN" sz="1200" kern="1200" dirty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Enter Text  Here</a:t>
            </a:r>
            <a:endParaRPr lang="en-IN"/>
          </a:p>
        </p:txBody>
      </p:sp>
      <p:sp>
        <p:nvSpPr>
          <p:cNvPr id="51" name="Content Placeholder 3">
            <a:extLst>
              <a:ext uri="{FF2B5EF4-FFF2-40B4-BE49-F238E27FC236}">
                <a16:creationId xmlns:a16="http://schemas.microsoft.com/office/drawing/2014/main" id="{4F45570A-D37D-4165-988C-A58F5818A7E9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334700" y="5408028"/>
            <a:ext cx="2140211" cy="42185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SzPct val="125000"/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25000"/>
              <a:buNone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2pPr>
            <a:lvl3pPr marL="266700" indent="0" algn="ctr">
              <a:lnSpc>
                <a:spcPct val="100000"/>
              </a:lnSpc>
              <a:spcBef>
                <a:spcPts val="300"/>
              </a:spcBef>
              <a:buSzPct val="75000"/>
              <a:buFont typeface="Courier New" panose="02070309020205020404" pitchFamily="49" charset="0"/>
              <a:buNone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3pPr>
            <a:lvl4pPr marL="542925" indent="0" algn="ctr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None/>
              <a:defRPr lang="en-US" sz="13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4pPr>
            <a:lvl5pPr marL="809625" indent="0" algn="ctr">
              <a:lnSpc>
                <a:spcPct val="10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Roboto Light" panose="02000000000000000000" pitchFamily="2" charset="0"/>
              <a:buNone/>
              <a:defRPr lang="en-IN" sz="1200" kern="1200" dirty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Enter Text  Here</a:t>
            </a:r>
            <a:endParaRPr lang="en-IN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C21AD26-E6BB-4212-A9E8-BA23EE001FCB}"/>
              </a:ext>
            </a:extLst>
          </p:cNvPr>
          <p:cNvSpPr/>
          <p:nvPr userDrawn="1"/>
        </p:nvSpPr>
        <p:spPr>
          <a:xfrm>
            <a:off x="1" y="674917"/>
            <a:ext cx="95249" cy="5048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7DD3FBF4-FA4D-47FB-B3CF-61508F698F3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65498" y="1610401"/>
            <a:ext cx="3473258" cy="4665212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SzPct val="125000"/>
              <a:buFont typeface="Arial" panose="020B0604020202020204" pitchFamily="34" charset="0"/>
              <a:buChar char="•"/>
              <a:defRPr sz="1400">
                <a:solidFill>
                  <a:srgbClr val="091148"/>
                </a:solidFill>
              </a:defRPr>
            </a:lvl1pPr>
            <a:lvl2pPr marL="180975" indent="-180975">
              <a:lnSpc>
                <a:spcPct val="100000"/>
              </a:lnSpc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25000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2pPr>
            <a:lvl3pPr marL="447675" indent="-180975">
              <a:lnSpc>
                <a:spcPct val="100000"/>
              </a:lnSpc>
              <a:spcBef>
                <a:spcPts val="300"/>
              </a:spcBef>
              <a:buSzPct val="75000"/>
              <a:buFont typeface="Courier New" panose="02070309020205020404" pitchFamily="49" charset="0"/>
              <a:buChar char="o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3pPr>
            <a:lvl4pPr marL="714375" indent="-17145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lang="en-US" sz="13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4pPr>
            <a:lvl5pPr marL="990600" indent="-180975">
              <a:lnSpc>
                <a:spcPct val="10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Roboto Light" panose="02000000000000000000" pitchFamily="2" charset="0"/>
              <a:buChar char="-"/>
              <a:defRPr lang="en-IN" sz="1200" kern="1200" dirty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Body text 14 point Roboto Light</a:t>
            </a:r>
          </a:p>
          <a:p>
            <a:pPr lvl="1"/>
            <a:r>
              <a:rPr lang="en-US"/>
              <a:t>First bullet 14 point Roboto Light (Body)</a:t>
            </a:r>
          </a:p>
          <a:p>
            <a:pPr lvl="2"/>
            <a:r>
              <a:rPr lang="en-US"/>
              <a:t>Second bullet 14 point Roboto Light (Body)</a:t>
            </a:r>
          </a:p>
          <a:p>
            <a:pPr lvl="3"/>
            <a:r>
              <a:rPr lang="en-US"/>
              <a:t>Third bullet 13 point Roboto Light (Body)</a:t>
            </a:r>
          </a:p>
          <a:p>
            <a:pPr lvl="4"/>
            <a:r>
              <a:rPr lang="en-US"/>
              <a:t>Fourth bullet 12 point Roboto Light (Body)</a:t>
            </a:r>
            <a:endParaRPr lang="en-IN"/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7411202E-3AF3-4049-842D-45881EF4A9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983" y="681489"/>
            <a:ext cx="3605068" cy="606424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00285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to edit master title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0407348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23b - 3 Format With Fix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3" descr="Diagram&#10;&#10;Description automatically generated">
            <a:extLst>
              <a:ext uri="{FF2B5EF4-FFF2-40B4-BE49-F238E27FC236}">
                <a16:creationId xmlns:a16="http://schemas.microsoft.com/office/drawing/2014/main" id="{2851DCD2-2839-49B1-945B-5F9CB96AA4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85100" y="0"/>
            <a:ext cx="4406900" cy="685800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3F0BE68-A7B8-4318-9493-DC60C6FDE1E0}"/>
              </a:ext>
            </a:extLst>
          </p:cNvPr>
          <p:cNvSpPr/>
          <p:nvPr userDrawn="1"/>
        </p:nvSpPr>
        <p:spPr>
          <a:xfrm>
            <a:off x="4051300" y="0"/>
            <a:ext cx="37338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7" name="Content Placeholder 3">
            <a:extLst>
              <a:ext uri="{FF2B5EF4-FFF2-40B4-BE49-F238E27FC236}">
                <a16:creationId xmlns:a16="http://schemas.microsoft.com/office/drawing/2014/main" id="{D4EAC09E-827D-4E3E-8132-E6CCBEC5F84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533901" y="1304702"/>
            <a:ext cx="2768600" cy="4218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SzPct val="125000"/>
              <a:buFont typeface="Arial" panose="020B0604020202020204" pitchFamily="34" charset="0"/>
              <a:buNone/>
              <a:defRPr sz="1800" b="1">
                <a:solidFill>
                  <a:srgbClr val="77BC1F"/>
                </a:solidFill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25000"/>
              <a:buNone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2pPr>
            <a:lvl3pPr marL="266700" indent="0" algn="ctr">
              <a:lnSpc>
                <a:spcPct val="100000"/>
              </a:lnSpc>
              <a:spcBef>
                <a:spcPts val="300"/>
              </a:spcBef>
              <a:buSzPct val="75000"/>
              <a:buFont typeface="Courier New" panose="02070309020205020404" pitchFamily="49" charset="0"/>
              <a:buNone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3pPr>
            <a:lvl4pPr marL="542925" indent="0" algn="ctr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None/>
              <a:defRPr lang="en-US" sz="13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4pPr>
            <a:lvl5pPr marL="809625" indent="0" algn="ctr">
              <a:lnSpc>
                <a:spcPct val="10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Roboto Light" panose="02000000000000000000" pitchFamily="2" charset="0"/>
              <a:buNone/>
              <a:defRPr lang="en-IN" sz="1200" kern="1200" dirty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Enter Text  Here</a:t>
            </a:r>
            <a:endParaRPr lang="en-IN"/>
          </a:p>
        </p:txBody>
      </p:sp>
      <p:sp>
        <p:nvSpPr>
          <p:cNvPr id="48" name="Content Placeholder 3">
            <a:extLst>
              <a:ext uri="{FF2B5EF4-FFF2-40B4-BE49-F238E27FC236}">
                <a16:creationId xmlns:a16="http://schemas.microsoft.com/office/drawing/2014/main" id="{D8763EE2-24DF-4279-9DA0-2710CBADEBE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533901" y="3266311"/>
            <a:ext cx="2768600" cy="4218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SzPct val="125000"/>
              <a:buFont typeface="Arial" panose="020B0604020202020204" pitchFamily="34" charset="0"/>
              <a:buNone/>
              <a:defRPr sz="1800" b="1">
                <a:solidFill>
                  <a:srgbClr val="77BC1F"/>
                </a:solidFill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25000"/>
              <a:buNone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2pPr>
            <a:lvl3pPr marL="266700" indent="0" algn="ctr">
              <a:lnSpc>
                <a:spcPct val="100000"/>
              </a:lnSpc>
              <a:spcBef>
                <a:spcPts val="300"/>
              </a:spcBef>
              <a:buSzPct val="75000"/>
              <a:buFont typeface="Courier New" panose="02070309020205020404" pitchFamily="49" charset="0"/>
              <a:buNone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3pPr>
            <a:lvl4pPr marL="542925" indent="0" algn="ctr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None/>
              <a:defRPr lang="en-US" sz="13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4pPr>
            <a:lvl5pPr marL="809625" indent="0" algn="ctr">
              <a:lnSpc>
                <a:spcPct val="10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Roboto Light" panose="02000000000000000000" pitchFamily="2" charset="0"/>
              <a:buNone/>
              <a:defRPr lang="en-IN" sz="1200" kern="1200" dirty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Enter Text  Here</a:t>
            </a:r>
            <a:endParaRPr lang="en-IN"/>
          </a:p>
        </p:txBody>
      </p:sp>
      <p:sp>
        <p:nvSpPr>
          <p:cNvPr id="49" name="Content Placeholder 3">
            <a:extLst>
              <a:ext uri="{FF2B5EF4-FFF2-40B4-BE49-F238E27FC236}">
                <a16:creationId xmlns:a16="http://schemas.microsoft.com/office/drawing/2014/main" id="{FF60B086-9896-4B5D-8483-EA8C2B5C83B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533901" y="5131442"/>
            <a:ext cx="2768600" cy="4218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SzPct val="125000"/>
              <a:buFont typeface="Arial" panose="020B0604020202020204" pitchFamily="34" charset="0"/>
              <a:buNone/>
              <a:defRPr sz="1800" b="1">
                <a:solidFill>
                  <a:srgbClr val="77BC1F"/>
                </a:solidFill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25000"/>
              <a:buNone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2pPr>
            <a:lvl3pPr marL="266700" indent="0" algn="ctr">
              <a:lnSpc>
                <a:spcPct val="100000"/>
              </a:lnSpc>
              <a:spcBef>
                <a:spcPts val="300"/>
              </a:spcBef>
              <a:buSzPct val="75000"/>
              <a:buFont typeface="Courier New" panose="02070309020205020404" pitchFamily="49" charset="0"/>
              <a:buNone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3pPr>
            <a:lvl4pPr marL="542925" indent="0" algn="ctr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None/>
              <a:defRPr lang="en-US" sz="13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4pPr>
            <a:lvl5pPr marL="809625" indent="0" algn="ctr">
              <a:lnSpc>
                <a:spcPct val="10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Roboto Light" panose="02000000000000000000" pitchFamily="2" charset="0"/>
              <a:buNone/>
              <a:defRPr lang="en-IN" sz="1200" kern="1200" dirty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Enter Text  Here</a:t>
            </a:r>
            <a:endParaRPr lang="en-IN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18DC9C9-942F-4253-B383-1206A7B90CD9}"/>
              </a:ext>
            </a:extLst>
          </p:cNvPr>
          <p:cNvSpPr/>
          <p:nvPr userDrawn="1"/>
        </p:nvSpPr>
        <p:spPr>
          <a:xfrm>
            <a:off x="11675038" y="6516656"/>
            <a:ext cx="3962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FF024B4E-E57D-4384-840C-CDAC520ADFF7}" type="slidenum">
              <a:rPr lang="id-ID" sz="1200" b="0" smtClean="0"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pPr algn="ctr"/>
              <a:t>‹#›</a:t>
            </a:fld>
            <a:endParaRPr lang="id-ID" sz="1200" b="0">
              <a:latin typeface="Poppins" panose="00000500000000000000" pitchFamily="2" charset="0"/>
              <a:ea typeface="Open Sans" panose="020B0606030504020204" pitchFamily="34" charset="0"/>
              <a:cs typeface="Poppins" panose="00000500000000000000" pitchFamily="2" charset="0"/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78D7572-8380-4EE0-8C0F-87B13155D2F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555994" y="1728377"/>
            <a:ext cx="2768600" cy="4218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SzPct val="125000"/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  <a:lvl2pPr marL="180975" indent="-180975">
              <a:lnSpc>
                <a:spcPct val="100000"/>
              </a:lnSpc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25000"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447675" indent="-180975">
              <a:lnSpc>
                <a:spcPct val="100000"/>
              </a:lnSpc>
              <a:spcBef>
                <a:spcPts val="300"/>
              </a:spcBef>
              <a:buSzPct val="75000"/>
              <a:buFont typeface="Courier New" panose="02070309020205020404" pitchFamily="49" charset="0"/>
              <a:buChar char="o"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714375" indent="-17145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lang="en-US" sz="13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990600" indent="-180975">
              <a:lnSpc>
                <a:spcPct val="10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Roboto Light" panose="02000000000000000000" pitchFamily="2" charset="0"/>
              <a:buChar char="-"/>
              <a:defRPr lang="en-IN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Body text 14 point Roboto Light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81C55409-0D9A-4E21-8E1B-74C01AA894C9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555994" y="3736411"/>
            <a:ext cx="2768600" cy="4218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SzPct val="125000"/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  <a:lvl2pPr marL="180975" indent="-180975">
              <a:lnSpc>
                <a:spcPct val="100000"/>
              </a:lnSpc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25000"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447675" indent="-180975">
              <a:lnSpc>
                <a:spcPct val="100000"/>
              </a:lnSpc>
              <a:spcBef>
                <a:spcPts val="300"/>
              </a:spcBef>
              <a:buSzPct val="75000"/>
              <a:buFont typeface="Courier New" panose="02070309020205020404" pitchFamily="49" charset="0"/>
              <a:buChar char="o"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714375" indent="-17145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lang="en-US" sz="13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990600" indent="-180975">
              <a:lnSpc>
                <a:spcPct val="10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Roboto Light" panose="02000000000000000000" pitchFamily="2" charset="0"/>
              <a:buChar char="-"/>
              <a:defRPr lang="en-IN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Body text 14 point Roboto Light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23AF27DE-8760-4E79-81A7-14085DEE28A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555994" y="5554836"/>
            <a:ext cx="2768600" cy="4218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SzPct val="125000"/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  <a:lvl2pPr marL="180975" indent="-180975">
              <a:lnSpc>
                <a:spcPct val="100000"/>
              </a:lnSpc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25000"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447675" indent="-180975">
              <a:lnSpc>
                <a:spcPct val="100000"/>
              </a:lnSpc>
              <a:spcBef>
                <a:spcPts val="300"/>
              </a:spcBef>
              <a:buSzPct val="75000"/>
              <a:buFont typeface="Courier New" panose="02070309020205020404" pitchFamily="49" charset="0"/>
              <a:buChar char="o"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714375" indent="-17145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lang="en-US" sz="13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990600" indent="-180975">
              <a:lnSpc>
                <a:spcPct val="10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Roboto Light" panose="02000000000000000000" pitchFamily="2" charset="0"/>
              <a:buChar char="-"/>
              <a:defRPr lang="en-IN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Body text 14 point Roboto Light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F3A3AD8-1785-4C40-80B1-AF11277942C1}"/>
              </a:ext>
            </a:extLst>
          </p:cNvPr>
          <p:cNvSpPr/>
          <p:nvPr userDrawn="1"/>
        </p:nvSpPr>
        <p:spPr>
          <a:xfrm>
            <a:off x="1" y="674917"/>
            <a:ext cx="95249" cy="5048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AC81BDBE-0B28-4F2A-AE74-2455342FCE1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65498" y="1610401"/>
            <a:ext cx="3473258" cy="4665212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SzPct val="125000"/>
              <a:buFont typeface="Arial" panose="020B0604020202020204" pitchFamily="34" charset="0"/>
              <a:buChar char="•"/>
              <a:defRPr sz="1400">
                <a:solidFill>
                  <a:srgbClr val="091148"/>
                </a:solidFill>
              </a:defRPr>
            </a:lvl1pPr>
            <a:lvl2pPr marL="180975" indent="-180975">
              <a:lnSpc>
                <a:spcPct val="100000"/>
              </a:lnSpc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25000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2pPr>
            <a:lvl3pPr marL="447675" indent="-180975">
              <a:lnSpc>
                <a:spcPct val="100000"/>
              </a:lnSpc>
              <a:spcBef>
                <a:spcPts val="300"/>
              </a:spcBef>
              <a:buSzPct val="75000"/>
              <a:buFont typeface="Courier New" panose="02070309020205020404" pitchFamily="49" charset="0"/>
              <a:buChar char="o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3pPr>
            <a:lvl4pPr marL="714375" indent="-17145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lang="en-US" sz="13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4pPr>
            <a:lvl5pPr marL="990600" indent="-180975">
              <a:lnSpc>
                <a:spcPct val="10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Roboto Light" panose="02000000000000000000" pitchFamily="2" charset="0"/>
              <a:buChar char="-"/>
              <a:defRPr lang="en-IN" sz="1200" kern="1200" dirty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Body text 14 point Roboto Light</a:t>
            </a:r>
          </a:p>
          <a:p>
            <a:pPr lvl="1"/>
            <a:r>
              <a:rPr lang="en-US"/>
              <a:t>First bullet 14 point Roboto Light (Body)</a:t>
            </a:r>
          </a:p>
          <a:p>
            <a:pPr lvl="2"/>
            <a:r>
              <a:rPr lang="en-US"/>
              <a:t>Second bullet 14 point Roboto Light (Body)</a:t>
            </a:r>
          </a:p>
          <a:p>
            <a:pPr lvl="3"/>
            <a:r>
              <a:rPr lang="en-US"/>
              <a:t>Third bullet 13 point Roboto Light (Body)</a:t>
            </a:r>
          </a:p>
          <a:p>
            <a:pPr lvl="4"/>
            <a:r>
              <a:rPr lang="en-US"/>
              <a:t>Fourth bullet 12 point Roboto Light (Body)</a:t>
            </a:r>
            <a:endParaRPr lang="en-IN"/>
          </a:p>
        </p:txBody>
      </p:sp>
      <p:sp>
        <p:nvSpPr>
          <p:cNvPr id="23" name="Title 3">
            <a:extLst>
              <a:ext uri="{FF2B5EF4-FFF2-40B4-BE49-F238E27FC236}">
                <a16:creationId xmlns:a16="http://schemas.microsoft.com/office/drawing/2014/main" id="{8EB5A959-3893-410A-84D2-7FB9E79CE8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983" y="681489"/>
            <a:ext cx="3605068" cy="606424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00285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to edit master title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8593249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23c - 3 Format With Fix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79" descr="A picture containing person, table, person, sitting&#10;&#10;Description automatically generated">
            <a:extLst>
              <a:ext uri="{FF2B5EF4-FFF2-40B4-BE49-F238E27FC236}">
                <a16:creationId xmlns:a16="http://schemas.microsoft.com/office/drawing/2014/main" id="{3B15F81C-2DC5-492C-A315-17CF5BE439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85100" y="-2"/>
            <a:ext cx="4406900" cy="685800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3F0BE68-A7B8-4318-9493-DC60C6FDE1E0}"/>
              </a:ext>
            </a:extLst>
          </p:cNvPr>
          <p:cNvSpPr/>
          <p:nvPr userDrawn="1"/>
        </p:nvSpPr>
        <p:spPr>
          <a:xfrm>
            <a:off x="4051300" y="0"/>
            <a:ext cx="37338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7" name="Content Placeholder 3">
            <a:extLst>
              <a:ext uri="{FF2B5EF4-FFF2-40B4-BE49-F238E27FC236}">
                <a16:creationId xmlns:a16="http://schemas.microsoft.com/office/drawing/2014/main" id="{D4EAC09E-827D-4E3E-8132-E6CCBEC5F84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334700" y="912470"/>
            <a:ext cx="2140211" cy="42185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SzPct val="125000"/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25000"/>
              <a:buNone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2pPr>
            <a:lvl3pPr marL="266700" indent="0" algn="ctr">
              <a:lnSpc>
                <a:spcPct val="100000"/>
              </a:lnSpc>
              <a:spcBef>
                <a:spcPts val="300"/>
              </a:spcBef>
              <a:buSzPct val="75000"/>
              <a:buFont typeface="Courier New" panose="02070309020205020404" pitchFamily="49" charset="0"/>
              <a:buNone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3pPr>
            <a:lvl4pPr marL="542925" indent="0" algn="ctr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None/>
              <a:defRPr lang="en-US" sz="13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4pPr>
            <a:lvl5pPr marL="809625" indent="0" algn="ctr">
              <a:lnSpc>
                <a:spcPct val="10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Roboto Light" panose="02000000000000000000" pitchFamily="2" charset="0"/>
              <a:buNone/>
              <a:defRPr lang="en-IN" sz="1200" kern="1200" dirty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Enter Text  Here</a:t>
            </a:r>
            <a:endParaRPr lang="en-IN"/>
          </a:p>
        </p:txBody>
      </p:sp>
      <p:sp>
        <p:nvSpPr>
          <p:cNvPr id="48" name="Content Placeholder 3">
            <a:extLst>
              <a:ext uri="{FF2B5EF4-FFF2-40B4-BE49-F238E27FC236}">
                <a16:creationId xmlns:a16="http://schemas.microsoft.com/office/drawing/2014/main" id="{D8763EE2-24DF-4279-9DA0-2710CBADEBE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334700" y="2067317"/>
            <a:ext cx="2140211" cy="42185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SzPct val="125000"/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25000"/>
              <a:buNone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2pPr>
            <a:lvl3pPr marL="266700" indent="0" algn="ctr">
              <a:lnSpc>
                <a:spcPct val="100000"/>
              </a:lnSpc>
              <a:spcBef>
                <a:spcPts val="300"/>
              </a:spcBef>
              <a:buSzPct val="75000"/>
              <a:buFont typeface="Courier New" panose="02070309020205020404" pitchFamily="49" charset="0"/>
              <a:buNone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3pPr>
            <a:lvl4pPr marL="542925" indent="0" algn="ctr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None/>
              <a:defRPr lang="en-US" sz="13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4pPr>
            <a:lvl5pPr marL="809625" indent="0" algn="ctr">
              <a:lnSpc>
                <a:spcPct val="10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Roboto Light" panose="02000000000000000000" pitchFamily="2" charset="0"/>
              <a:buNone/>
              <a:defRPr lang="en-IN" sz="1200" kern="1200" dirty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Enter Text  Here</a:t>
            </a:r>
            <a:endParaRPr lang="en-IN"/>
          </a:p>
        </p:txBody>
      </p:sp>
      <p:sp>
        <p:nvSpPr>
          <p:cNvPr id="49" name="Content Placeholder 3">
            <a:extLst>
              <a:ext uri="{FF2B5EF4-FFF2-40B4-BE49-F238E27FC236}">
                <a16:creationId xmlns:a16="http://schemas.microsoft.com/office/drawing/2014/main" id="{FF60B086-9896-4B5D-8483-EA8C2B5C83B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334700" y="3159280"/>
            <a:ext cx="2140211" cy="42185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SzPct val="125000"/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25000"/>
              <a:buNone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2pPr>
            <a:lvl3pPr marL="266700" indent="0" algn="ctr">
              <a:lnSpc>
                <a:spcPct val="100000"/>
              </a:lnSpc>
              <a:spcBef>
                <a:spcPts val="300"/>
              </a:spcBef>
              <a:buSzPct val="75000"/>
              <a:buFont typeface="Courier New" panose="02070309020205020404" pitchFamily="49" charset="0"/>
              <a:buNone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3pPr>
            <a:lvl4pPr marL="542925" indent="0" algn="ctr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None/>
              <a:defRPr lang="en-US" sz="13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4pPr>
            <a:lvl5pPr marL="809625" indent="0" algn="ctr">
              <a:lnSpc>
                <a:spcPct val="10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Roboto Light" panose="02000000000000000000" pitchFamily="2" charset="0"/>
              <a:buNone/>
              <a:defRPr lang="en-IN" sz="1200" kern="1200" dirty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Enter Text  Here</a:t>
            </a:r>
            <a:endParaRPr lang="en-IN"/>
          </a:p>
        </p:txBody>
      </p:sp>
      <p:sp>
        <p:nvSpPr>
          <p:cNvPr id="50" name="Content Placeholder 3">
            <a:extLst>
              <a:ext uri="{FF2B5EF4-FFF2-40B4-BE49-F238E27FC236}">
                <a16:creationId xmlns:a16="http://schemas.microsoft.com/office/drawing/2014/main" id="{B2953190-C01A-4280-AEBF-212950D789B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334700" y="4316065"/>
            <a:ext cx="2140211" cy="42185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SzPct val="125000"/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25000"/>
              <a:buNone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2pPr>
            <a:lvl3pPr marL="266700" indent="0" algn="ctr">
              <a:lnSpc>
                <a:spcPct val="100000"/>
              </a:lnSpc>
              <a:spcBef>
                <a:spcPts val="300"/>
              </a:spcBef>
              <a:buSzPct val="75000"/>
              <a:buFont typeface="Courier New" panose="02070309020205020404" pitchFamily="49" charset="0"/>
              <a:buNone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3pPr>
            <a:lvl4pPr marL="542925" indent="0" algn="ctr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None/>
              <a:defRPr lang="en-US" sz="13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4pPr>
            <a:lvl5pPr marL="809625" indent="0" algn="ctr">
              <a:lnSpc>
                <a:spcPct val="10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Roboto Light" panose="02000000000000000000" pitchFamily="2" charset="0"/>
              <a:buNone/>
              <a:defRPr lang="en-IN" sz="1200" kern="1200" dirty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Enter Text  Here</a:t>
            </a:r>
            <a:endParaRPr lang="en-IN"/>
          </a:p>
        </p:txBody>
      </p:sp>
      <p:sp>
        <p:nvSpPr>
          <p:cNvPr id="51" name="Content Placeholder 3">
            <a:extLst>
              <a:ext uri="{FF2B5EF4-FFF2-40B4-BE49-F238E27FC236}">
                <a16:creationId xmlns:a16="http://schemas.microsoft.com/office/drawing/2014/main" id="{4F45570A-D37D-4165-988C-A58F5818A7E9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334700" y="5408028"/>
            <a:ext cx="2140211" cy="42185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SzPct val="125000"/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25000"/>
              <a:buNone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2pPr>
            <a:lvl3pPr marL="266700" indent="0" algn="ctr">
              <a:lnSpc>
                <a:spcPct val="100000"/>
              </a:lnSpc>
              <a:spcBef>
                <a:spcPts val="300"/>
              </a:spcBef>
              <a:buSzPct val="75000"/>
              <a:buFont typeface="Courier New" panose="02070309020205020404" pitchFamily="49" charset="0"/>
              <a:buNone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3pPr>
            <a:lvl4pPr marL="542925" indent="0" algn="ctr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None/>
              <a:defRPr lang="en-US" sz="13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4pPr>
            <a:lvl5pPr marL="809625" indent="0" algn="ctr">
              <a:lnSpc>
                <a:spcPct val="10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Roboto Light" panose="02000000000000000000" pitchFamily="2" charset="0"/>
              <a:buNone/>
              <a:defRPr lang="en-IN" sz="1200" kern="1200" dirty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Enter Text  Here</a:t>
            </a:r>
            <a:endParaRPr lang="en-IN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9FBF8C7-AC70-4477-8672-A9AA23E04255}"/>
              </a:ext>
            </a:extLst>
          </p:cNvPr>
          <p:cNvSpPr/>
          <p:nvPr userDrawn="1"/>
        </p:nvSpPr>
        <p:spPr>
          <a:xfrm>
            <a:off x="11675038" y="6516656"/>
            <a:ext cx="3962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FF024B4E-E57D-4384-840C-CDAC520ADFF7}" type="slidenum">
              <a:rPr lang="id-ID" sz="1200" b="0" smtClean="0"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pPr algn="ctr"/>
              <a:t>‹#›</a:t>
            </a:fld>
            <a:endParaRPr lang="id-ID" sz="1200" b="0">
              <a:latin typeface="Poppins" panose="00000500000000000000" pitchFamily="2" charset="0"/>
              <a:ea typeface="Open Sans" panose="020B0606030504020204" pitchFamily="34" charset="0"/>
              <a:cs typeface="Poppins" panose="00000500000000000000" pitchFamily="2" charset="0"/>
            </a:endParaRP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D3AE262-937D-4EFD-A893-458AD2BF0B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983" y="681489"/>
            <a:ext cx="3605068" cy="606424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00285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to edit master title</a:t>
            </a:r>
            <a:endParaRPr lang="en-IN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BFE16DC-C47A-430C-9BD3-2C66F8141A41}"/>
              </a:ext>
            </a:extLst>
          </p:cNvPr>
          <p:cNvSpPr/>
          <p:nvPr userDrawn="1"/>
        </p:nvSpPr>
        <p:spPr>
          <a:xfrm>
            <a:off x="1" y="674917"/>
            <a:ext cx="95249" cy="5048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15F1DFBD-9D41-409A-B0FD-8C6A9055EB5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65498" y="1610401"/>
            <a:ext cx="3473258" cy="4665212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SzPct val="125000"/>
              <a:buFont typeface="Arial" panose="020B0604020202020204" pitchFamily="34" charset="0"/>
              <a:buChar char="•"/>
              <a:defRPr sz="1400">
                <a:solidFill>
                  <a:srgbClr val="091148"/>
                </a:solidFill>
              </a:defRPr>
            </a:lvl1pPr>
            <a:lvl2pPr marL="180975" indent="-180975">
              <a:lnSpc>
                <a:spcPct val="100000"/>
              </a:lnSpc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25000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2pPr>
            <a:lvl3pPr marL="447675" indent="-180975">
              <a:lnSpc>
                <a:spcPct val="100000"/>
              </a:lnSpc>
              <a:spcBef>
                <a:spcPts val="300"/>
              </a:spcBef>
              <a:buSzPct val="75000"/>
              <a:buFont typeface="Courier New" panose="02070309020205020404" pitchFamily="49" charset="0"/>
              <a:buChar char="o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3pPr>
            <a:lvl4pPr marL="714375" indent="-17145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lang="en-US" sz="13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4pPr>
            <a:lvl5pPr marL="990600" indent="-180975">
              <a:lnSpc>
                <a:spcPct val="10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Roboto Light" panose="02000000000000000000" pitchFamily="2" charset="0"/>
              <a:buChar char="-"/>
              <a:defRPr lang="en-IN" sz="1200" kern="1200" dirty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Body text 14 point Roboto Light</a:t>
            </a:r>
          </a:p>
          <a:p>
            <a:pPr lvl="1"/>
            <a:r>
              <a:rPr lang="en-US"/>
              <a:t>First bullet 14 point Roboto Light (Body)</a:t>
            </a:r>
          </a:p>
          <a:p>
            <a:pPr lvl="2"/>
            <a:r>
              <a:rPr lang="en-US"/>
              <a:t>Second bullet 14 point Roboto Light (Body)</a:t>
            </a:r>
          </a:p>
          <a:p>
            <a:pPr lvl="3"/>
            <a:r>
              <a:rPr lang="en-US"/>
              <a:t>Third bullet 13 point Roboto Light (Body)</a:t>
            </a:r>
          </a:p>
          <a:p>
            <a:pPr lvl="4"/>
            <a:r>
              <a:rPr lang="en-US"/>
              <a:t>Fourth bullet 12 point Roboto Light (Body)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2383355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23a - Right Sid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D71E9C6-D9AE-4539-8CCD-C440B7933D1E}"/>
              </a:ext>
            </a:extLst>
          </p:cNvPr>
          <p:cNvSpPr/>
          <p:nvPr userDrawn="1"/>
        </p:nvSpPr>
        <p:spPr>
          <a:xfrm>
            <a:off x="8926286" y="-1"/>
            <a:ext cx="3265714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B1F32D8-DDC8-4285-B9B2-12550BF79627}"/>
              </a:ext>
            </a:extLst>
          </p:cNvPr>
          <p:cNvSpPr/>
          <p:nvPr userDrawn="1"/>
        </p:nvSpPr>
        <p:spPr>
          <a:xfrm>
            <a:off x="11675038" y="6516656"/>
            <a:ext cx="3962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FF024B4E-E57D-4384-840C-CDAC520ADFF7}" type="slidenum">
              <a:rPr lang="id-ID" sz="1200" b="0" smtClean="0">
                <a:solidFill>
                  <a:schemeClr val="bg1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pPr algn="ctr"/>
              <a:t>‹#›</a:t>
            </a:fld>
            <a:endParaRPr lang="id-ID" sz="1200" b="0">
              <a:solidFill>
                <a:schemeClr val="bg1"/>
              </a:solidFill>
              <a:latin typeface="Poppins" panose="00000500000000000000" pitchFamily="2" charset="0"/>
              <a:ea typeface="Open Sans" panose="020B0606030504020204" pitchFamily="34" charset="0"/>
              <a:cs typeface="Poppins" panose="00000500000000000000" pitchFamily="2" charset="0"/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D290022E-270C-451D-82C2-D62D7C1605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983" y="681489"/>
            <a:ext cx="11526692" cy="606424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00285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to edit master title style </a:t>
            </a:r>
            <a:r>
              <a:rPr lang="en-US" err="1"/>
              <a:t>poppins</a:t>
            </a:r>
            <a:r>
              <a:rPr lang="en-US"/>
              <a:t> 32 point</a:t>
            </a:r>
            <a:endParaRPr lang="en-IN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655F0A-D18B-43E7-8157-952DEEA44558}"/>
              </a:ext>
            </a:extLst>
          </p:cNvPr>
          <p:cNvSpPr/>
          <p:nvPr userDrawn="1"/>
        </p:nvSpPr>
        <p:spPr>
          <a:xfrm>
            <a:off x="1" y="674917"/>
            <a:ext cx="95249" cy="5048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E55E9CDB-0311-4693-ABA4-80928D35D1B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50983" y="1610401"/>
            <a:ext cx="8023760" cy="4665212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SzPct val="125000"/>
              <a:buFont typeface="Arial" panose="020B0604020202020204" pitchFamily="34" charset="0"/>
              <a:buChar char="•"/>
              <a:defRPr sz="1400">
                <a:solidFill>
                  <a:srgbClr val="091148"/>
                </a:solidFill>
              </a:defRPr>
            </a:lvl1pPr>
            <a:lvl2pPr marL="180975" indent="-180975">
              <a:lnSpc>
                <a:spcPct val="100000"/>
              </a:lnSpc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25000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2pPr>
            <a:lvl3pPr marL="447675" indent="-180975">
              <a:lnSpc>
                <a:spcPct val="100000"/>
              </a:lnSpc>
              <a:spcBef>
                <a:spcPts val="300"/>
              </a:spcBef>
              <a:buSzPct val="75000"/>
              <a:buFont typeface="Courier New" panose="02070309020205020404" pitchFamily="49" charset="0"/>
              <a:buChar char="o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3pPr>
            <a:lvl4pPr marL="714375" indent="-17145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lang="en-US" sz="13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4pPr>
            <a:lvl5pPr marL="990600" indent="-180975">
              <a:lnSpc>
                <a:spcPct val="10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Roboto Light" panose="02000000000000000000" pitchFamily="2" charset="0"/>
              <a:buChar char="-"/>
              <a:defRPr lang="en-IN" sz="1200" kern="1200" dirty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Body text 14 point Roboto Light</a:t>
            </a:r>
          </a:p>
          <a:p>
            <a:pPr lvl="1"/>
            <a:r>
              <a:rPr lang="en-US"/>
              <a:t>First bullet 14 point Roboto Light (Body)</a:t>
            </a:r>
          </a:p>
          <a:p>
            <a:pPr lvl="2"/>
            <a:r>
              <a:rPr lang="en-US"/>
              <a:t>Second bullet 14 point Roboto Light (Body)</a:t>
            </a:r>
          </a:p>
          <a:p>
            <a:pPr lvl="3"/>
            <a:r>
              <a:rPr lang="en-US"/>
              <a:t>Third bullet 13 point Roboto Light (Body)</a:t>
            </a:r>
          </a:p>
          <a:p>
            <a:pPr lvl="4"/>
            <a:r>
              <a:rPr lang="en-US"/>
              <a:t>Fourth bullet 12 point Roboto Light (Body)</a:t>
            </a:r>
            <a:endParaRPr lang="en-IN"/>
          </a:p>
        </p:txBody>
      </p:sp>
      <p:pic>
        <p:nvPicPr>
          <p:cNvPr id="5" name="Picture 4" descr="A blue and orange text on a black background&#10;&#10;AI-generated content may be incorrect.">
            <a:extLst>
              <a:ext uri="{FF2B5EF4-FFF2-40B4-BE49-F238E27FC236}">
                <a16:creationId xmlns:a16="http://schemas.microsoft.com/office/drawing/2014/main" id="{B79F619E-DF80-DDEA-67B9-3B07ABD20E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775" y="6450416"/>
            <a:ext cx="862263" cy="293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29843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23b - Right Sid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D71E9C6-D9AE-4539-8CCD-C440B7933D1E}"/>
              </a:ext>
            </a:extLst>
          </p:cNvPr>
          <p:cNvSpPr/>
          <p:nvPr userDrawn="1"/>
        </p:nvSpPr>
        <p:spPr>
          <a:xfrm>
            <a:off x="8926286" y="-1"/>
            <a:ext cx="3265714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B1F32D8-DDC8-4285-B9B2-12550BF79627}"/>
              </a:ext>
            </a:extLst>
          </p:cNvPr>
          <p:cNvSpPr/>
          <p:nvPr userDrawn="1"/>
        </p:nvSpPr>
        <p:spPr>
          <a:xfrm>
            <a:off x="11675038" y="6516656"/>
            <a:ext cx="3962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FF024B4E-E57D-4384-840C-CDAC520ADFF7}" type="slidenum">
              <a:rPr lang="id-ID" sz="1200" b="0" smtClean="0">
                <a:solidFill>
                  <a:schemeClr val="bg1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pPr algn="ctr"/>
              <a:t>‹#›</a:t>
            </a:fld>
            <a:endParaRPr lang="id-ID" sz="1200" b="0">
              <a:solidFill>
                <a:schemeClr val="bg1"/>
              </a:solidFill>
              <a:latin typeface="Poppins" panose="00000500000000000000" pitchFamily="2" charset="0"/>
              <a:ea typeface="Open Sans" panose="020B0606030504020204" pitchFamily="34" charset="0"/>
              <a:cs typeface="Poppins" panose="000005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06DF79-38A9-4117-9B18-21A2A5AFC4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36200" y="6593242"/>
            <a:ext cx="1295400" cy="200025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477B0CC7-A769-4AE7-8177-57BBF6B3C1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983" y="681489"/>
            <a:ext cx="11526692" cy="606424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00285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to edit master title style </a:t>
            </a:r>
            <a:r>
              <a:rPr lang="en-US" err="1"/>
              <a:t>poppins</a:t>
            </a:r>
            <a:r>
              <a:rPr lang="en-US"/>
              <a:t> 32 point</a:t>
            </a:r>
            <a:endParaRPr lang="en-IN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E18CBAA-20C8-45AE-B80C-292409B47987}"/>
              </a:ext>
            </a:extLst>
          </p:cNvPr>
          <p:cNvSpPr/>
          <p:nvPr userDrawn="1"/>
        </p:nvSpPr>
        <p:spPr>
          <a:xfrm>
            <a:off x="1" y="674917"/>
            <a:ext cx="95249" cy="5048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6E8A5EC3-4444-4711-9D58-560387D5817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50983" y="1610401"/>
            <a:ext cx="8023760" cy="4665212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SzPct val="125000"/>
              <a:buFont typeface="Arial" panose="020B0604020202020204" pitchFamily="34" charset="0"/>
              <a:buChar char="•"/>
              <a:defRPr sz="1400">
                <a:solidFill>
                  <a:srgbClr val="091148"/>
                </a:solidFill>
              </a:defRPr>
            </a:lvl1pPr>
            <a:lvl2pPr marL="180975" indent="-180975">
              <a:lnSpc>
                <a:spcPct val="100000"/>
              </a:lnSpc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25000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2pPr>
            <a:lvl3pPr marL="447675" indent="-180975">
              <a:lnSpc>
                <a:spcPct val="100000"/>
              </a:lnSpc>
              <a:spcBef>
                <a:spcPts val="300"/>
              </a:spcBef>
              <a:buSzPct val="75000"/>
              <a:buFont typeface="Courier New" panose="02070309020205020404" pitchFamily="49" charset="0"/>
              <a:buChar char="o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3pPr>
            <a:lvl4pPr marL="714375" indent="-17145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lang="en-US" sz="13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4pPr>
            <a:lvl5pPr marL="990600" indent="-180975">
              <a:lnSpc>
                <a:spcPct val="10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Roboto Light" panose="02000000000000000000" pitchFamily="2" charset="0"/>
              <a:buChar char="-"/>
              <a:defRPr lang="en-IN" sz="1200" kern="1200" dirty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Body text 14 point Roboto Light</a:t>
            </a:r>
          </a:p>
          <a:p>
            <a:pPr lvl="1"/>
            <a:r>
              <a:rPr lang="en-US"/>
              <a:t>First bullet 14 point Roboto Light (Body)</a:t>
            </a:r>
          </a:p>
          <a:p>
            <a:pPr lvl="2"/>
            <a:r>
              <a:rPr lang="en-US"/>
              <a:t>Second bullet 14 point Roboto Light (Body)</a:t>
            </a:r>
          </a:p>
          <a:p>
            <a:pPr lvl="3"/>
            <a:r>
              <a:rPr lang="en-US"/>
              <a:t>Third bullet 13 point Roboto Light (Body)</a:t>
            </a:r>
          </a:p>
          <a:p>
            <a:pPr lvl="4"/>
            <a:r>
              <a:rPr lang="en-US"/>
              <a:t>Fourth bullet 12 point Roboto Light (Body)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7477637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23c - Right Side Bo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D71E9C6-D9AE-4539-8CCD-C440B7933D1E}"/>
              </a:ext>
            </a:extLst>
          </p:cNvPr>
          <p:cNvSpPr/>
          <p:nvPr userDrawn="1"/>
        </p:nvSpPr>
        <p:spPr>
          <a:xfrm>
            <a:off x="8926286" y="-1"/>
            <a:ext cx="3265714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B1F32D8-DDC8-4285-B9B2-12550BF79627}"/>
              </a:ext>
            </a:extLst>
          </p:cNvPr>
          <p:cNvSpPr/>
          <p:nvPr userDrawn="1"/>
        </p:nvSpPr>
        <p:spPr>
          <a:xfrm>
            <a:off x="11675038" y="6516656"/>
            <a:ext cx="3962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FF024B4E-E57D-4384-840C-CDAC520ADFF7}" type="slidenum">
              <a:rPr lang="id-ID" sz="1200" b="0" smtClean="0">
                <a:solidFill>
                  <a:schemeClr val="bg1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pPr algn="ctr"/>
              <a:t>‹#›</a:t>
            </a:fld>
            <a:endParaRPr lang="id-ID" sz="1200" b="0">
              <a:solidFill>
                <a:schemeClr val="bg1"/>
              </a:solidFill>
              <a:latin typeface="Poppins" panose="00000500000000000000" pitchFamily="2" charset="0"/>
              <a:ea typeface="Open Sans" panose="020B0606030504020204" pitchFamily="34" charset="0"/>
              <a:cs typeface="Poppins" panose="000005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06DF79-38A9-4117-9B18-21A2A5AFC4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36200" y="6593242"/>
            <a:ext cx="1295400" cy="200025"/>
          </a:xfrm>
          <a:prstGeom prst="rect">
            <a:avLst/>
          </a:prstGeom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5631BB71-F40F-45B5-8577-8234C69065D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9146201" y="1610401"/>
            <a:ext cx="2825884" cy="4263837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SzPct val="125000"/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  <a:lvl2pPr marL="180975" indent="-180975">
              <a:lnSpc>
                <a:spcPct val="100000"/>
              </a:lnSpc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25000"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447675" indent="-180975">
              <a:lnSpc>
                <a:spcPct val="100000"/>
              </a:lnSpc>
              <a:spcBef>
                <a:spcPts val="300"/>
              </a:spcBef>
              <a:buSzPct val="75000"/>
              <a:buFont typeface="Courier New" panose="02070309020205020404" pitchFamily="49" charset="0"/>
              <a:buChar char="o"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714375" indent="-17145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lang="en-US" sz="13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990600" indent="-180975">
              <a:lnSpc>
                <a:spcPct val="10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Roboto Light" panose="02000000000000000000" pitchFamily="2" charset="0"/>
              <a:buChar char="-"/>
              <a:defRPr lang="en-IN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Body text 14 point Roboto Light</a:t>
            </a:r>
          </a:p>
          <a:p>
            <a:pPr lvl="1"/>
            <a:r>
              <a:rPr lang="en-US"/>
              <a:t>First bullet 14 point Roboto Light (Body)</a:t>
            </a:r>
          </a:p>
          <a:p>
            <a:pPr lvl="2"/>
            <a:r>
              <a:rPr lang="en-US"/>
              <a:t>Second bullet 14 point Roboto Light (Body)</a:t>
            </a:r>
          </a:p>
          <a:p>
            <a:pPr lvl="3"/>
            <a:r>
              <a:rPr lang="en-US"/>
              <a:t>Third bullet 13 point Roboto Light (Body)</a:t>
            </a:r>
          </a:p>
          <a:p>
            <a:pPr lvl="4"/>
            <a:r>
              <a:rPr lang="en-US"/>
              <a:t>Fourth bullet 12 point Roboto Light (Body)</a:t>
            </a:r>
            <a:endParaRPr lang="en-IN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319F4B80-22DC-41BD-A02A-64094501A0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983" y="681489"/>
            <a:ext cx="11526692" cy="606424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00285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to edit master title style </a:t>
            </a:r>
            <a:r>
              <a:rPr lang="en-US" err="1"/>
              <a:t>poppins</a:t>
            </a:r>
            <a:r>
              <a:rPr lang="en-US"/>
              <a:t> 32 point</a:t>
            </a:r>
            <a:endParaRPr lang="en-IN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6F76D1A-AA91-43B5-BEF0-D0D0D5AAA695}"/>
              </a:ext>
            </a:extLst>
          </p:cNvPr>
          <p:cNvSpPr/>
          <p:nvPr userDrawn="1"/>
        </p:nvSpPr>
        <p:spPr>
          <a:xfrm>
            <a:off x="1" y="674917"/>
            <a:ext cx="95249" cy="5048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3A348FE1-48EA-4791-BD71-638BAD53CC5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50983" y="1610401"/>
            <a:ext cx="8023760" cy="4665212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SzPct val="125000"/>
              <a:buFont typeface="Arial" panose="020B0604020202020204" pitchFamily="34" charset="0"/>
              <a:buChar char="•"/>
              <a:defRPr sz="1400">
                <a:solidFill>
                  <a:srgbClr val="091148"/>
                </a:solidFill>
              </a:defRPr>
            </a:lvl1pPr>
            <a:lvl2pPr marL="180975" indent="-180975">
              <a:lnSpc>
                <a:spcPct val="100000"/>
              </a:lnSpc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25000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2pPr>
            <a:lvl3pPr marL="447675" indent="-180975">
              <a:lnSpc>
                <a:spcPct val="100000"/>
              </a:lnSpc>
              <a:spcBef>
                <a:spcPts val="300"/>
              </a:spcBef>
              <a:buSzPct val="75000"/>
              <a:buFont typeface="Courier New" panose="02070309020205020404" pitchFamily="49" charset="0"/>
              <a:buChar char="o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3pPr>
            <a:lvl4pPr marL="714375" indent="-17145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lang="en-US" sz="13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4pPr>
            <a:lvl5pPr marL="990600" indent="-180975">
              <a:lnSpc>
                <a:spcPct val="10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Roboto Light" panose="02000000000000000000" pitchFamily="2" charset="0"/>
              <a:buChar char="-"/>
              <a:defRPr lang="en-IN" sz="1200" kern="1200" dirty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Body text 14 point Roboto Light</a:t>
            </a:r>
          </a:p>
          <a:p>
            <a:pPr lvl="1"/>
            <a:r>
              <a:rPr lang="en-US"/>
              <a:t>First bullet 14 point Roboto Light (Body)</a:t>
            </a:r>
          </a:p>
          <a:p>
            <a:pPr lvl="2"/>
            <a:r>
              <a:rPr lang="en-US"/>
              <a:t>Second bullet 14 point Roboto Light (Body)</a:t>
            </a:r>
          </a:p>
          <a:p>
            <a:pPr lvl="3"/>
            <a:r>
              <a:rPr lang="en-US"/>
              <a:t>Third bullet 13 point Roboto Light (Body)</a:t>
            </a:r>
          </a:p>
          <a:p>
            <a:pPr lvl="4"/>
            <a:r>
              <a:rPr lang="en-US"/>
              <a:t>Fourth bullet 12 point Roboto Light (Body)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0816745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24a - Full Dark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51DA859-99D1-4C00-AB63-BE107070D4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70EE91A-A1E7-49B1-B5E1-1C6C9E491BF1}"/>
              </a:ext>
            </a:extLst>
          </p:cNvPr>
          <p:cNvSpPr/>
          <p:nvPr userDrawn="1"/>
        </p:nvSpPr>
        <p:spPr>
          <a:xfrm>
            <a:off x="11675038" y="6516656"/>
            <a:ext cx="3962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FF024B4E-E57D-4384-840C-CDAC520ADFF7}" type="slidenum">
              <a:rPr lang="id-ID" sz="1200" b="0" smtClean="0">
                <a:solidFill>
                  <a:schemeClr val="bg1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pPr algn="ctr"/>
              <a:t>‹#›</a:t>
            </a:fld>
            <a:endParaRPr lang="id-ID" sz="1200" b="0">
              <a:solidFill>
                <a:schemeClr val="bg1"/>
              </a:solidFill>
              <a:latin typeface="Poppins" panose="00000500000000000000" pitchFamily="2" charset="0"/>
              <a:ea typeface="Open Sans" panose="020B0606030504020204" pitchFamily="34" charset="0"/>
              <a:cs typeface="Poppins" panose="000005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153A8C-1A93-4726-AAD6-3B6D030EE0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36200" y="6593242"/>
            <a:ext cx="1295400" cy="200025"/>
          </a:xfrm>
          <a:prstGeom prst="rect">
            <a:avLst/>
          </a:prstGeom>
        </p:spPr>
      </p:pic>
      <p:sp>
        <p:nvSpPr>
          <p:cNvPr id="14" name="Title 3">
            <a:extLst>
              <a:ext uri="{FF2B5EF4-FFF2-40B4-BE49-F238E27FC236}">
                <a16:creationId xmlns:a16="http://schemas.microsoft.com/office/drawing/2014/main" id="{2E93386C-C7BA-4631-A126-6CC1CB0849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983" y="681489"/>
            <a:ext cx="11526692" cy="606424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to edit master title style </a:t>
            </a:r>
            <a:r>
              <a:rPr lang="en-US" err="1"/>
              <a:t>poppins</a:t>
            </a:r>
            <a:r>
              <a:rPr lang="en-US"/>
              <a:t> 32 point</a:t>
            </a:r>
            <a:endParaRPr lang="en-IN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7891E3-60DC-4513-9A91-685EB50CFACD}"/>
              </a:ext>
            </a:extLst>
          </p:cNvPr>
          <p:cNvSpPr/>
          <p:nvPr userDrawn="1"/>
        </p:nvSpPr>
        <p:spPr>
          <a:xfrm>
            <a:off x="1" y="674917"/>
            <a:ext cx="95249" cy="5048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4360100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24a - Full Dark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51DA859-99D1-4C00-AB63-BE107070D4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70EE91A-A1E7-49B1-B5E1-1C6C9E491BF1}"/>
              </a:ext>
            </a:extLst>
          </p:cNvPr>
          <p:cNvSpPr/>
          <p:nvPr userDrawn="1"/>
        </p:nvSpPr>
        <p:spPr>
          <a:xfrm>
            <a:off x="11675038" y="6516656"/>
            <a:ext cx="3962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FF024B4E-E57D-4384-840C-CDAC520ADFF7}" type="slidenum">
              <a:rPr lang="id-ID" sz="1200" b="0" smtClean="0">
                <a:solidFill>
                  <a:schemeClr val="bg1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pPr algn="ctr"/>
              <a:t>‹#›</a:t>
            </a:fld>
            <a:endParaRPr lang="id-ID" sz="1200" b="0">
              <a:solidFill>
                <a:schemeClr val="bg1"/>
              </a:solidFill>
              <a:latin typeface="Poppins" panose="00000500000000000000" pitchFamily="2" charset="0"/>
              <a:ea typeface="Open Sans" panose="020B0606030504020204" pitchFamily="34" charset="0"/>
              <a:cs typeface="Poppins" panose="000005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153A8C-1A93-4726-AAD6-3B6D030EE0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36200" y="6593242"/>
            <a:ext cx="1295400" cy="200025"/>
          </a:xfrm>
          <a:prstGeom prst="rect">
            <a:avLst/>
          </a:prstGeom>
        </p:spPr>
      </p:pic>
      <p:sp>
        <p:nvSpPr>
          <p:cNvPr id="14" name="Title 3">
            <a:extLst>
              <a:ext uri="{FF2B5EF4-FFF2-40B4-BE49-F238E27FC236}">
                <a16:creationId xmlns:a16="http://schemas.microsoft.com/office/drawing/2014/main" id="{2E93386C-C7BA-4631-A126-6CC1CB0849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983" y="681489"/>
            <a:ext cx="11526692" cy="606424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to edit master title style </a:t>
            </a:r>
            <a:r>
              <a:rPr lang="en-US" err="1"/>
              <a:t>poppins</a:t>
            </a:r>
            <a:r>
              <a:rPr lang="en-US"/>
              <a:t> 32 point</a:t>
            </a:r>
            <a:endParaRPr lang="en-IN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7891E3-60DC-4513-9A91-685EB50CFACD}"/>
              </a:ext>
            </a:extLst>
          </p:cNvPr>
          <p:cNvSpPr/>
          <p:nvPr userDrawn="1"/>
        </p:nvSpPr>
        <p:spPr>
          <a:xfrm>
            <a:off x="1" y="674917"/>
            <a:ext cx="95249" cy="5048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65548F5B-78AF-471B-8C54-2A272320D99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65497" y="1610401"/>
            <a:ext cx="11460017" cy="4665212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SzPct val="125000"/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  <a:lvl2pPr marL="180975" indent="-180975">
              <a:lnSpc>
                <a:spcPct val="100000"/>
              </a:lnSpc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25000"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447675" indent="-180975">
              <a:lnSpc>
                <a:spcPct val="100000"/>
              </a:lnSpc>
              <a:spcBef>
                <a:spcPts val="300"/>
              </a:spcBef>
              <a:buSzPct val="75000"/>
              <a:buFont typeface="Courier New" panose="02070309020205020404" pitchFamily="49" charset="0"/>
              <a:buChar char="o"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714375" indent="-17145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lang="en-US" sz="13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990600" indent="-180975">
              <a:lnSpc>
                <a:spcPct val="10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Roboto Light" panose="02000000000000000000" pitchFamily="2" charset="0"/>
              <a:buChar char="-"/>
              <a:defRPr lang="en-IN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Body text 14 point Roboto Light</a:t>
            </a:r>
          </a:p>
          <a:p>
            <a:pPr lvl="1"/>
            <a:r>
              <a:rPr lang="en-US"/>
              <a:t>First bullet 14 point Roboto Light (Body)</a:t>
            </a:r>
          </a:p>
          <a:p>
            <a:pPr lvl="2"/>
            <a:r>
              <a:rPr lang="en-US"/>
              <a:t>Second bullet 14 point Roboto Light (Body)</a:t>
            </a:r>
          </a:p>
          <a:p>
            <a:pPr lvl="3"/>
            <a:r>
              <a:rPr lang="en-US"/>
              <a:t>Third bullet 13 point Roboto Light (Body)</a:t>
            </a:r>
          </a:p>
          <a:p>
            <a:pPr lvl="4"/>
            <a:r>
              <a:rPr lang="en-US"/>
              <a:t>Fourth bullet 12 point Roboto Light (Body)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463373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24b - Full Dark Content With 4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51DA859-99D1-4C00-AB63-BE107070D4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70EE91A-A1E7-49B1-B5E1-1C6C9E491BF1}"/>
              </a:ext>
            </a:extLst>
          </p:cNvPr>
          <p:cNvSpPr/>
          <p:nvPr userDrawn="1"/>
        </p:nvSpPr>
        <p:spPr>
          <a:xfrm>
            <a:off x="11675038" y="6516656"/>
            <a:ext cx="3962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FF024B4E-E57D-4384-840C-CDAC520ADFF7}" type="slidenum">
              <a:rPr lang="id-ID" sz="1200" b="0" smtClean="0">
                <a:solidFill>
                  <a:schemeClr val="bg1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pPr algn="ctr"/>
              <a:t>‹#›</a:t>
            </a:fld>
            <a:endParaRPr lang="id-ID" sz="1200" b="0">
              <a:solidFill>
                <a:schemeClr val="bg1"/>
              </a:solidFill>
              <a:latin typeface="Poppins" panose="00000500000000000000" pitchFamily="2" charset="0"/>
              <a:ea typeface="Open Sans" panose="020B0606030504020204" pitchFamily="34" charset="0"/>
              <a:cs typeface="Poppins" panose="000005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153A8C-1A93-4726-AAD6-3B6D030EE0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36200" y="6593242"/>
            <a:ext cx="1295400" cy="200025"/>
          </a:xfrm>
          <a:prstGeom prst="rect">
            <a:avLst/>
          </a:prstGeo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62426D30-5474-4B82-B44F-C25E713949D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670708" y="1610401"/>
            <a:ext cx="2620016" cy="2133601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SzPct val="125000"/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  <a:lvl2pPr marL="180975" indent="-180975">
              <a:lnSpc>
                <a:spcPct val="100000"/>
              </a:lnSpc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25000"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447675" indent="-180975">
              <a:lnSpc>
                <a:spcPct val="100000"/>
              </a:lnSpc>
              <a:spcBef>
                <a:spcPts val="300"/>
              </a:spcBef>
              <a:buSzPct val="75000"/>
              <a:buFont typeface="Courier New" panose="02070309020205020404" pitchFamily="49" charset="0"/>
              <a:buChar char="o"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714375" indent="-17145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lang="en-US" sz="13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990600" indent="-180975">
              <a:lnSpc>
                <a:spcPct val="10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Roboto Light" panose="02000000000000000000" pitchFamily="2" charset="0"/>
              <a:buChar char="-"/>
              <a:defRPr lang="en-IN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Body text 14 point Roboto Light</a:t>
            </a:r>
          </a:p>
          <a:p>
            <a:pPr lvl="1"/>
            <a:r>
              <a:rPr lang="en-US"/>
              <a:t>First bullet 14 point Roboto Light (Body)</a:t>
            </a:r>
          </a:p>
          <a:p>
            <a:pPr lvl="2"/>
            <a:r>
              <a:rPr lang="en-US"/>
              <a:t>Second bullet 14 point Roboto Light (Body)</a:t>
            </a:r>
          </a:p>
          <a:p>
            <a:pPr lvl="3"/>
            <a:r>
              <a:rPr lang="en-US"/>
              <a:t>Third bullet 13 point Roboto Light (Body)</a:t>
            </a:r>
          </a:p>
          <a:p>
            <a:pPr lvl="4"/>
            <a:r>
              <a:rPr lang="en-US"/>
              <a:t>Fourth bullet 12 point Roboto Light (Body)</a:t>
            </a:r>
            <a:endParaRPr lang="en-IN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CB4089FA-7B6F-435D-B6B0-66A0DB0121F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670708" y="4019100"/>
            <a:ext cx="2620016" cy="2133601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SzPct val="125000"/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  <a:lvl2pPr marL="180975" indent="-180975">
              <a:lnSpc>
                <a:spcPct val="100000"/>
              </a:lnSpc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25000"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447675" indent="-180975">
              <a:lnSpc>
                <a:spcPct val="100000"/>
              </a:lnSpc>
              <a:spcBef>
                <a:spcPts val="300"/>
              </a:spcBef>
              <a:buSzPct val="75000"/>
              <a:buFont typeface="Courier New" panose="02070309020205020404" pitchFamily="49" charset="0"/>
              <a:buChar char="o"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714375" indent="-17145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lang="en-US" sz="13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990600" indent="-180975">
              <a:lnSpc>
                <a:spcPct val="10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Roboto Light" panose="02000000000000000000" pitchFamily="2" charset="0"/>
              <a:buChar char="-"/>
              <a:defRPr lang="en-IN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Body text 14 point Roboto Light</a:t>
            </a:r>
          </a:p>
          <a:p>
            <a:pPr lvl="1"/>
            <a:r>
              <a:rPr lang="en-US"/>
              <a:t>First bullet 14 point Roboto Light (Body)</a:t>
            </a:r>
          </a:p>
          <a:p>
            <a:pPr lvl="2"/>
            <a:r>
              <a:rPr lang="en-US"/>
              <a:t>Second bullet 14 point Roboto Light (Body)</a:t>
            </a:r>
          </a:p>
          <a:p>
            <a:pPr lvl="3"/>
            <a:r>
              <a:rPr lang="en-US"/>
              <a:t>Third bullet 13 point Roboto Light (Body)</a:t>
            </a:r>
          </a:p>
          <a:p>
            <a:pPr lvl="4"/>
            <a:r>
              <a:rPr lang="en-US"/>
              <a:t>Fourth bullet 12 point Roboto Light (Body)</a:t>
            </a:r>
            <a:endParaRPr lang="en-IN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46A73730-4EAB-4DF8-BEC8-6201B6B6E8C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9406044" y="1610401"/>
            <a:ext cx="2620016" cy="2133601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SzPct val="125000"/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  <a:lvl2pPr marL="180975" indent="-180975">
              <a:lnSpc>
                <a:spcPct val="100000"/>
              </a:lnSpc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25000"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447675" indent="-180975">
              <a:lnSpc>
                <a:spcPct val="100000"/>
              </a:lnSpc>
              <a:spcBef>
                <a:spcPts val="300"/>
              </a:spcBef>
              <a:buSzPct val="75000"/>
              <a:buFont typeface="Courier New" panose="02070309020205020404" pitchFamily="49" charset="0"/>
              <a:buChar char="o"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714375" indent="-17145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lang="en-US" sz="13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990600" indent="-180975">
              <a:lnSpc>
                <a:spcPct val="10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Roboto Light" panose="02000000000000000000" pitchFamily="2" charset="0"/>
              <a:buChar char="-"/>
              <a:defRPr lang="en-IN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Body text 14 point Roboto Light</a:t>
            </a:r>
          </a:p>
          <a:p>
            <a:pPr lvl="1"/>
            <a:r>
              <a:rPr lang="en-US"/>
              <a:t>First bullet 14 point Roboto Light (Body)</a:t>
            </a:r>
          </a:p>
          <a:p>
            <a:pPr lvl="2"/>
            <a:r>
              <a:rPr lang="en-US"/>
              <a:t>Second bullet 14 point Roboto Light (Body)</a:t>
            </a:r>
          </a:p>
          <a:p>
            <a:pPr lvl="3"/>
            <a:r>
              <a:rPr lang="en-US"/>
              <a:t>Third bullet 13 point Roboto Light (Body)</a:t>
            </a:r>
          </a:p>
          <a:p>
            <a:pPr lvl="4"/>
            <a:r>
              <a:rPr lang="en-US"/>
              <a:t>Fourth bullet 12 point Roboto Light (Body)</a:t>
            </a:r>
            <a:endParaRPr lang="en-IN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64E3DD1A-7D89-4F88-8681-467E128D0EE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406044" y="4019100"/>
            <a:ext cx="2620016" cy="2133601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SzPct val="125000"/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  <a:lvl2pPr marL="180975" indent="-180975">
              <a:lnSpc>
                <a:spcPct val="100000"/>
              </a:lnSpc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25000"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447675" indent="-180975">
              <a:lnSpc>
                <a:spcPct val="100000"/>
              </a:lnSpc>
              <a:spcBef>
                <a:spcPts val="300"/>
              </a:spcBef>
              <a:buSzPct val="75000"/>
              <a:buFont typeface="Courier New" panose="02070309020205020404" pitchFamily="49" charset="0"/>
              <a:buChar char="o"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714375" indent="-17145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lang="en-US" sz="13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990600" indent="-180975">
              <a:lnSpc>
                <a:spcPct val="10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Roboto Light" panose="02000000000000000000" pitchFamily="2" charset="0"/>
              <a:buChar char="-"/>
              <a:defRPr lang="en-IN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Body text 14 point Roboto Light</a:t>
            </a:r>
          </a:p>
          <a:p>
            <a:pPr lvl="1"/>
            <a:r>
              <a:rPr lang="en-US"/>
              <a:t>First bullet 14 point Roboto Light (Body)</a:t>
            </a:r>
          </a:p>
          <a:p>
            <a:pPr lvl="2"/>
            <a:r>
              <a:rPr lang="en-US"/>
              <a:t>Second bullet 14 point Roboto Light (Body)</a:t>
            </a:r>
          </a:p>
          <a:p>
            <a:pPr lvl="3"/>
            <a:r>
              <a:rPr lang="en-US"/>
              <a:t>Third bullet 13 point Roboto Light (Body)</a:t>
            </a:r>
          </a:p>
          <a:p>
            <a:pPr lvl="4"/>
            <a:r>
              <a:rPr lang="en-US"/>
              <a:t>Fourth bullet 12 point Roboto Light (Body)</a:t>
            </a:r>
            <a:endParaRPr lang="en-IN"/>
          </a:p>
        </p:txBody>
      </p:sp>
      <p:sp>
        <p:nvSpPr>
          <p:cNvPr id="18" name="Title 3">
            <a:extLst>
              <a:ext uri="{FF2B5EF4-FFF2-40B4-BE49-F238E27FC236}">
                <a16:creationId xmlns:a16="http://schemas.microsoft.com/office/drawing/2014/main" id="{1D4FA514-0368-42EE-8EEA-170B56F085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983" y="681489"/>
            <a:ext cx="11526692" cy="606424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to edit master title style </a:t>
            </a:r>
            <a:r>
              <a:rPr lang="en-US" err="1"/>
              <a:t>poppins</a:t>
            </a:r>
            <a:r>
              <a:rPr lang="en-US"/>
              <a:t> 32 point</a:t>
            </a:r>
            <a:endParaRPr lang="en-IN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B1ED2FE-AD44-4C6E-9309-177BB0B39A3F}"/>
              </a:ext>
            </a:extLst>
          </p:cNvPr>
          <p:cNvSpPr/>
          <p:nvPr userDrawn="1"/>
        </p:nvSpPr>
        <p:spPr>
          <a:xfrm>
            <a:off x="1" y="674917"/>
            <a:ext cx="95249" cy="5048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2076635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24c - Full Dark Content With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51DA859-99D1-4C00-AB63-BE107070D4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70EE91A-A1E7-49B1-B5E1-1C6C9E491BF1}"/>
              </a:ext>
            </a:extLst>
          </p:cNvPr>
          <p:cNvSpPr/>
          <p:nvPr userDrawn="1"/>
        </p:nvSpPr>
        <p:spPr>
          <a:xfrm>
            <a:off x="11675038" y="6516656"/>
            <a:ext cx="3962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FF024B4E-E57D-4384-840C-CDAC520ADFF7}" type="slidenum">
              <a:rPr lang="id-ID" sz="1200" b="0" smtClean="0">
                <a:solidFill>
                  <a:schemeClr val="bg1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pPr algn="ctr"/>
              <a:t>‹#›</a:t>
            </a:fld>
            <a:endParaRPr lang="id-ID" sz="1200" b="0">
              <a:solidFill>
                <a:schemeClr val="bg1"/>
              </a:solidFill>
              <a:latin typeface="Poppins" panose="00000500000000000000" pitchFamily="2" charset="0"/>
              <a:ea typeface="Open Sans" panose="020B0606030504020204" pitchFamily="34" charset="0"/>
              <a:cs typeface="Poppins" panose="000005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153A8C-1A93-4726-AAD6-3B6D030EE0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36200" y="6593242"/>
            <a:ext cx="1295400" cy="20002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5EBB2A68-C807-4E70-AB6C-5C3C70E15D2A}"/>
              </a:ext>
            </a:extLst>
          </p:cNvPr>
          <p:cNvGrpSpPr/>
          <p:nvPr userDrawn="1"/>
        </p:nvGrpSpPr>
        <p:grpSpPr>
          <a:xfrm>
            <a:off x="392257" y="1988667"/>
            <a:ext cx="1473354" cy="2259601"/>
            <a:chOff x="449959" y="2054592"/>
            <a:chExt cx="1627190" cy="2495531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C0741A42-4FF5-4C86-9772-4FA2AD038713}"/>
                </a:ext>
              </a:extLst>
            </p:cNvPr>
            <p:cNvSpPr>
              <a:spLocks/>
            </p:cNvSpPr>
            <p:nvPr/>
          </p:nvSpPr>
          <p:spPr bwMode="auto">
            <a:xfrm rot="18900000">
              <a:off x="1049378" y="3518560"/>
              <a:ext cx="1027771" cy="1031563"/>
            </a:xfrm>
            <a:custGeom>
              <a:avLst/>
              <a:gdLst>
                <a:gd name="T0" fmla="*/ 396 w 396"/>
                <a:gd name="T1" fmla="*/ 198 h 396"/>
                <a:gd name="T2" fmla="*/ 198 w 396"/>
                <a:gd name="T3" fmla="*/ 396 h 396"/>
                <a:gd name="T4" fmla="*/ 0 w 396"/>
                <a:gd name="T5" fmla="*/ 198 h 396"/>
                <a:gd name="T6" fmla="*/ 198 w 396"/>
                <a:gd name="T7" fmla="*/ 0 h 396"/>
                <a:gd name="T8" fmla="*/ 396 w 396"/>
                <a:gd name="T9" fmla="*/ 198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6" h="396">
                  <a:moveTo>
                    <a:pt x="396" y="198"/>
                  </a:moveTo>
                  <a:cubicBezTo>
                    <a:pt x="396" y="307"/>
                    <a:pt x="307" y="396"/>
                    <a:pt x="198" y="396"/>
                  </a:cubicBezTo>
                  <a:cubicBezTo>
                    <a:pt x="89" y="396"/>
                    <a:pt x="0" y="307"/>
                    <a:pt x="0" y="198"/>
                  </a:cubicBezTo>
                  <a:cubicBezTo>
                    <a:pt x="0" y="88"/>
                    <a:pt x="89" y="0"/>
                    <a:pt x="198" y="0"/>
                  </a:cubicBezTo>
                  <a:cubicBezTo>
                    <a:pt x="308" y="0"/>
                    <a:pt x="396" y="89"/>
                    <a:pt x="396" y="19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29F0335-EE4C-42AF-BD66-966C500252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900000">
              <a:off x="1148931" y="3618668"/>
              <a:ext cx="828665" cy="828664"/>
            </a:xfrm>
            <a:prstGeom prst="ellipse">
              <a:avLst/>
            </a:prstGeom>
            <a:solidFill>
              <a:srgbClr val="77BC1F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Block Arc 13">
              <a:extLst>
                <a:ext uri="{FF2B5EF4-FFF2-40B4-BE49-F238E27FC236}">
                  <a16:creationId xmlns:a16="http://schemas.microsoft.com/office/drawing/2014/main" id="{F5B18E82-7DDC-458E-9668-7611347B036F}"/>
                </a:ext>
              </a:extLst>
            </p:cNvPr>
            <p:cNvSpPr/>
            <p:nvPr/>
          </p:nvSpPr>
          <p:spPr>
            <a:xfrm>
              <a:off x="1028851" y="3501335"/>
              <a:ext cx="1048298" cy="1048788"/>
            </a:xfrm>
            <a:prstGeom prst="blockArc">
              <a:avLst>
                <a:gd name="adj1" fmla="val 15704374"/>
                <a:gd name="adj2" fmla="val 10755385"/>
                <a:gd name="adj3" fmla="val 633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6BE7EF7-53AC-442A-9761-8480202FD179}"/>
                </a:ext>
              </a:extLst>
            </p:cNvPr>
            <p:cNvCxnSpPr>
              <a:cxnSpLocks/>
            </p:cNvCxnSpPr>
            <p:nvPr/>
          </p:nvCxnSpPr>
          <p:spPr>
            <a:xfrm>
              <a:off x="449959" y="4025729"/>
              <a:ext cx="588319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EDFF28A-28E0-4E0D-AC00-030845996423}"/>
                </a:ext>
              </a:extLst>
            </p:cNvPr>
            <p:cNvCxnSpPr>
              <a:cxnSpLocks/>
            </p:cNvCxnSpPr>
            <p:nvPr/>
          </p:nvCxnSpPr>
          <p:spPr>
            <a:xfrm>
              <a:off x="1467232" y="2054592"/>
              <a:ext cx="0" cy="1456171"/>
            </a:xfrm>
            <a:prstGeom prst="line">
              <a:avLst/>
            </a:prstGeom>
            <a:solidFill>
              <a:srgbClr val="546BC6"/>
            </a:solidFill>
            <a:ln w="19050">
              <a:solidFill>
                <a:schemeClr val="bg1"/>
              </a:solidFill>
              <a:prstDash val="solid"/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7ABDA87-5888-4956-9D15-A109252E9EC2}"/>
              </a:ext>
            </a:extLst>
          </p:cNvPr>
          <p:cNvGrpSpPr/>
          <p:nvPr userDrawn="1"/>
        </p:nvGrpSpPr>
        <p:grpSpPr>
          <a:xfrm>
            <a:off x="3545130" y="1988667"/>
            <a:ext cx="1678286" cy="2259601"/>
            <a:chOff x="3932030" y="2054592"/>
            <a:chExt cx="1853519" cy="2495531"/>
          </a:xfrm>
        </p:grpSpPr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0782543D-129A-4158-AFF1-33E07C8BFEAD}"/>
                </a:ext>
              </a:extLst>
            </p:cNvPr>
            <p:cNvSpPr>
              <a:spLocks/>
            </p:cNvSpPr>
            <p:nvPr/>
          </p:nvSpPr>
          <p:spPr bwMode="auto">
            <a:xfrm rot="18900000">
              <a:off x="4757778" y="3518560"/>
              <a:ext cx="1027771" cy="1031563"/>
            </a:xfrm>
            <a:custGeom>
              <a:avLst/>
              <a:gdLst>
                <a:gd name="T0" fmla="*/ 396 w 396"/>
                <a:gd name="T1" fmla="*/ 198 h 396"/>
                <a:gd name="T2" fmla="*/ 198 w 396"/>
                <a:gd name="T3" fmla="*/ 396 h 396"/>
                <a:gd name="T4" fmla="*/ 0 w 396"/>
                <a:gd name="T5" fmla="*/ 198 h 396"/>
                <a:gd name="T6" fmla="*/ 198 w 396"/>
                <a:gd name="T7" fmla="*/ 0 h 396"/>
                <a:gd name="T8" fmla="*/ 396 w 396"/>
                <a:gd name="T9" fmla="*/ 198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6" h="396">
                  <a:moveTo>
                    <a:pt x="396" y="198"/>
                  </a:moveTo>
                  <a:cubicBezTo>
                    <a:pt x="396" y="307"/>
                    <a:pt x="307" y="396"/>
                    <a:pt x="198" y="396"/>
                  </a:cubicBezTo>
                  <a:cubicBezTo>
                    <a:pt x="89" y="396"/>
                    <a:pt x="0" y="307"/>
                    <a:pt x="0" y="198"/>
                  </a:cubicBezTo>
                  <a:cubicBezTo>
                    <a:pt x="0" y="88"/>
                    <a:pt x="89" y="0"/>
                    <a:pt x="198" y="0"/>
                  </a:cubicBezTo>
                  <a:cubicBezTo>
                    <a:pt x="308" y="0"/>
                    <a:pt x="396" y="89"/>
                    <a:pt x="396" y="19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Oval 12">
              <a:extLst>
                <a:ext uri="{FF2B5EF4-FFF2-40B4-BE49-F238E27FC236}">
                  <a16:creationId xmlns:a16="http://schemas.microsoft.com/office/drawing/2014/main" id="{02F095C2-28A3-46FC-B1FD-8A7971290ED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900000">
              <a:off x="4857331" y="3618668"/>
              <a:ext cx="828665" cy="828664"/>
            </a:xfrm>
            <a:prstGeom prst="ellipse">
              <a:avLst/>
            </a:prstGeom>
            <a:solidFill>
              <a:srgbClr val="A4A4A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Block Arc 19">
              <a:extLst>
                <a:ext uri="{FF2B5EF4-FFF2-40B4-BE49-F238E27FC236}">
                  <a16:creationId xmlns:a16="http://schemas.microsoft.com/office/drawing/2014/main" id="{6BB5CE59-3153-4F84-B5F3-CDD99B16EB91}"/>
                </a:ext>
              </a:extLst>
            </p:cNvPr>
            <p:cNvSpPr/>
            <p:nvPr/>
          </p:nvSpPr>
          <p:spPr>
            <a:xfrm>
              <a:off x="4737251" y="3501335"/>
              <a:ext cx="1048298" cy="1048788"/>
            </a:xfrm>
            <a:prstGeom prst="blockArc">
              <a:avLst>
                <a:gd name="adj1" fmla="val 15704374"/>
                <a:gd name="adj2" fmla="val 10755385"/>
                <a:gd name="adj3" fmla="val 633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9CAA980-24EC-45D2-B027-53391CBA88B1}"/>
                </a:ext>
              </a:extLst>
            </p:cNvPr>
            <p:cNvCxnSpPr>
              <a:cxnSpLocks/>
            </p:cNvCxnSpPr>
            <p:nvPr/>
          </p:nvCxnSpPr>
          <p:spPr>
            <a:xfrm>
              <a:off x="3932030" y="4025729"/>
              <a:ext cx="814648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57747A5-37C8-41D2-BC48-7E63C1430D1D}"/>
                </a:ext>
              </a:extLst>
            </p:cNvPr>
            <p:cNvCxnSpPr>
              <a:cxnSpLocks/>
            </p:cNvCxnSpPr>
            <p:nvPr/>
          </p:nvCxnSpPr>
          <p:spPr>
            <a:xfrm>
              <a:off x="5175632" y="2054592"/>
              <a:ext cx="0" cy="1456171"/>
            </a:xfrm>
            <a:prstGeom prst="line">
              <a:avLst/>
            </a:prstGeom>
            <a:solidFill>
              <a:srgbClr val="546BC6"/>
            </a:solidFill>
            <a:ln w="19050">
              <a:solidFill>
                <a:schemeClr val="bg1"/>
              </a:solidFill>
              <a:prstDash val="solid"/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B079B13-8103-418D-8D53-E0B8B7EB873C}"/>
              </a:ext>
            </a:extLst>
          </p:cNvPr>
          <p:cNvGrpSpPr/>
          <p:nvPr userDrawn="1"/>
        </p:nvGrpSpPr>
        <p:grpSpPr>
          <a:xfrm>
            <a:off x="6903428" y="1988667"/>
            <a:ext cx="1678286" cy="2259601"/>
            <a:chOff x="7640975" y="2054592"/>
            <a:chExt cx="1853519" cy="2495531"/>
          </a:xfrm>
        </p:grpSpPr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BABEDB65-48DB-42DF-A4AB-494653295E4A}"/>
                </a:ext>
              </a:extLst>
            </p:cNvPr>
            <p:cNvSpPr>
              <a:spLocks/>
            </p:cNvSpPr>
            <p:nvPr/>
          </p:nvSpPr>
          <p:spPr bwMode="auto">
            <a:xfrm rot="18900000">
              <a:off x="8466723" y="3518560"/>
              <a:ext cx="1027771" cy="1031563"/>
            </a:xfrm>
            <a:custGeom>
              <a:avLst/>
              <a:gdLst>
                <a:gd name="T0" fmla="*/ 396 w 396"/>
                <a:gd name="T1" fmla="*/ 198 h 396"/>
                <a:gd name="T2" fmla="*/ 198 w 396"/>
                <a:gd name="T3" fmla="*/ 396 h 396"/>
                <a:gd name="T4" fmla="*/ 0 w 396"/>
                <a:gd name="T5" fmla="*/ 198 h 396"/>
                <a:gd name="T6" fmla="*/ 198 w 396"/>
                <a:gd name="T7" fmla="*/ 0 h 396"/>
                <a:gd name="T8" fmla="*/ 396 w 396"/>
                <a:gd name="T9" fmla="*/ 198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6" h="396">
                  <a:moveTo>
                    <a:pt x="396" y="198"/>
                  </a:moveTo>
                  <a:cubicBezTo>
                    <a:pt x="396" y="307"/>
                    <a:pt x="307" y="396"/>
                    <a:pt x="198" y="396"/>
                  </a:cubicBezTo>
                  <a:cubicBezTo>
                    <a:pt x="89" y="396"/>
                    <a:pt x="0" y="307"/>
                    <a:pt x="0" y="198"/>
                  </a:cubicBezTo>
                  <a:cubicBezTo>
                    <a:pt x="0" y="88"/>
                    <a:pt x="89" y="0"/>
                    <a:pt x="198" y="0"/>
                  </a:cubicBezTo>
                  <a:cubicBezTo>
                    <a:pt x="308" y="0"/>
                    <a:pt x="396" y="89"/>
                    <a:pt x="396" y="19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Oval 12">
              <a:extLst>
                <a:ext uri="{FF2B5EF4-FFF2-40B4-BE49-F238E27FC236}">
                  <a16:creationId xmlns:a16="http://schemas.microsoft.com/office/drawing/2014/main" id="{3DC4880E-751D-4402-9D83-7E63B8D96F3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900000">
              <a:off x="8566276" y="3618668"/>
              <a:ext cx="828665" cy="828664"/>
            </a:xfrm>
            <a:prstGeom prst="ellipse">
              <a:avLst/>
            </a:prstGeom>
            <a:solidFill>
              <a:srgbClr val="50505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Block Arc 25">
              <a:extLst>
                <a:ext uri="{FF2B5EF4-FFF2-40B4-BE49-F238E27FC236}">
                  <a16:creationId xmlns:a16="http://schemas.microsoft.com/office/drawing/2014/main" id="{9764C6E7-F0F6-4BA2-B8D2-7D6EDCCD4092}"/>
                </a:ext>
              </a:extLst>
            </p:cNvPr>
            <p:cNvSpPr/>
            <p:nvPr/>
          </p:nvSpPr>
          <p:spPr>
            <a:xfrm>
              <a:off x="8446196" y="3501335"/>
              <a:ext cx="1048298" cy="1048788"/>
            </a:xfrm>
            <a:prstGeom prst="blockArc">
              <a:avLst>
                <a:gd name="adj1" fmla="val 15704374"/>
                <a:gd name="adj2" fmla="val 10755385"/>
                <a:gd name="adj3" fmla="val 633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747A51C-FB48-4919-B175-A0F36551579F}"/>
                </a:ext>
              </a:extLst>
            </p:cNvPr>
            <p:cNvCxnSpPr>
              <a:cxnSpLocks/>
            </p:cNvCxnSpPr>
            <p:nvPr/>
          </p:nvCxnSpPr>
          <p:spPr>
            <a:xfrm>
              <a:off x="8900606" y="2054592"/>
              <a:ext cx="0" cy="1456171"/>
            </a:xfrm>
            <a:prstGeom prst="line">
              <a:avLst/>
            </a:prstGeom>
            <a:solidFill>
              <a:srgbClr val="546BC6"/>
            </a:solidFill>
            <a:ln w="19050">
              <a:solidFill>
                <a:schemeClr val="bg1"/>
              </a:solidFill>
              <a:prstDash val="solid"/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EF159D5-7EF2-4321-870C-2032EF218156}"/>
                </a:ext>
              </a:extLst>
            </p:cNvPr>
            <p:cNvCxnSpPr>
              <a:cxnSpLocks/>
            </p:cNvCxnSpPr>
            <p:nvPr/>
          </p:nvCxnSpPr>
          <p:spPr>
            <a:xfrm>
              <a:off x="7640975" y="4025729"/>
              <a:ext cx="814648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CFAE3D3-4C2E-4084-95D7-18B1A5DC89C6}"/>
              </a:ext>
            </a:extLst>
          </p:cNvPr>
          <p:cNvGrpSpPr/>
          <p:nvPr userDrawn="1"/>
        </p:nvGrpSpPr>
        <p:grpSpPr>
          <a:xfrm>
            <a:off x="1870801" y="3298634"/>
            <a:ext cx="1682789" cy="2259601"/>
            <a:chOff x="2082881" y="3501335"/>
            <a:chExt cx="1858492" cy="2495531"/>
          </a:xfrm>
        </p:grpSpPr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B27228AE-0305-40BF-B54F-85893C50BA37}"/>
                </a:ext>
              </a:extLst>
            </p:cNvPr>
            <p:cNvSpPr>
              <a:spLocks/>
            </p:cNvSpPr>
            <p:nvPr/>
          </p:nvSpPr>
          <p:spPr bwMode="auto">
            <a:xfrm rot="2700000" flipV="1">
              <a:off x="2911706" y="3501335"/>
              <a:ext cx="1027771" cy="1031563"/>
            </a:xfrm>
            <a:custGeom>
              <a:avLst/>
              <a:gdLst>
                <a:gd name="T0" fmla="*/ 396 w 396"/>
                <a:gd name="T1" fmla="*/ 198 h 396"/>
                <a:gd name="T2" fmla="*/ 198 w 396"/>
                <a:gd name="T3" fmla="*/ 396 h 396"/>
                <a:gd name="T4" fmla="*/ 0 w 396"/>
                <a:gd name="T5" fmla="*/ 198 h 396"/>
                <a:gd name="T6" fmla="*/ 198 w 396"/>
                <a:gd name="T7" fmla="*/ 0 h 396"/>
                <a:gd name="T8" fmla="*/ 396 w 396"/>
                <a:gd name="T9" fmla="*/ 198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6" h="396">
                  <a:moveTo>
                    <a:pt x="396" y="198"/>
                  </a:moveTo>
                  <a:cubicBezTo>
                    <a:pt x="396" y="307"/>
                    <a:pt x="307" y="396"/>
                    <a:pt x="198" y="396"/>
                  </a:cubicBezTo>
                  <a:cubicBezTo>
                    <a:pt x="89" y="396"/>
                    <a:pt x="0" y="307"/>
                    <a:pt x="0" y="198"/>
                  </a:cubicBezTo>
                  <a:cubicBezTo>
                    <a:pt x="0" y="88"/>
                    <a:pt x="89" y="0"/>
                    <a:pt x="198" y="0"/>
                  </a:cubicBezTo>
                  <a:cubicBezTo>
                    <a:pt x="308" y="0"/>
                    <a:pt x="396" y="89"/>
                    <a:pt x="396" y="19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Oval 12">
              <a:extLst>
                <a:ext uri="{FF2B5EF4-FFF2-40B4-BE49-F238E27FC236}">
                  <a16:creationId xmlns:a16="http://schemas.microsoft.com/office/drawing/2014/main" id="{A3830C37-2212-4688-8194-1DC568FB7D6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 flipV="1">
              <a:off x="3011259" y="3604126"/>
              <a:ext cx="828665" cy="828664"/>
            </a:xfrm>
            <a:prstGeom prst="ellipse">
              <a:avLst/>
            </a:prstGeom>
            <a:solidFill>
              <a:srgbClr val="0091FF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Block Arc 31">
              <a:extLst>
                <a:ext uri="{FF2B5EF4-FFF2-40B4-BE49-F238E27FC236}">
                  <a16:creationId xmlns:a16="http://schemas.microsoft.com/office/drawing/2014/main" id="{9A817A1D-D6AC-409D-B44B-D89A0780CC71}"/>
                </a:ext>
              </a:extLst>
            </p:cNvPr>
            <p:cNvSpPr/>
            <p:nvPr/>
          </p:nvSpPr>
          <p:spPr>
            <a:xfrm flipV="1">
              <a:off x="2891179" y="3501335"/>
              <a:ext cx="1048298" cy="1048788"/>
            </a:xfrm>
            <a:prstGeom prst="blockArc">
              <a:avLst>
                <a:gd name="adj1" fmla="val 15704374"/>
                <a:gd name="adj2" fmla="val 10755385"/>
                <a:gd name="adj3" fmla="val 633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EC0064A2-E4A7-4A84-B19C-BC9E11206B70}"/>
                </a:ext>
              </a:extLst>
            </p:cNvPr>
            <p:cNvCxnSpPr>
              <a:cxnSpLocks/>
            </p:cNvCxnSpPr>
            <p:nvPr/>
          </p:nvCxnSpPr>
          <p:spPr>
            <a:xfrm>
              <a:off x="2082881" y="4025729"/>
              <a:ext cx="814648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BFF8A3F-C7A6-436E-819D-C046697C1B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34733" y="4540695"/>
              <a:ext cx="0" cy="1456171"/>
            </a:xfrm>
            <a:prstGeom prst="line">
              <a:avLst/>
            </a:prstGeom>
            <a:solidFill>
              <a:srgbClr val="546BC6"/>
            </a:solidFill>
            <a:ln w="19050">
              <a:solidFill>
                <a:schemeClr val="bg1"/>
              </a:solidFill>
              <a:prstDash val="solid"/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09F1C42-469F-478D-ADA5-1298C5D3608A}"/>
              </a:ext>
            </a:extLst>
          </p:cNvPr>
          <p:cNvGrpSpPr/>
          <p:nvPr userDrawn="1"/>
        </p:nvGrpSpPr>
        <p:grpSpPr>
          <a:xfrm>
            <a:off x="5228606" y="3298634"/>
            <a:ext cx="1682789" cy="2259601"/>
            <a:chOff x="5791281" y="3501335"/>
            <a:chExt cx="1858492" cy="2495531"/>
          </a:xfrm>
        </p:grpSpPr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99B7A340-3447-46A7-B64D-FE61C51836CD}"/>
                </a:ext>
              </a:extLst>
            </p:cNvPr>
            <p:cNvSpPr>
              <a:spLocks/>
            </p:cNvSpPr>
            <p:nvPr/>
          </p:nvSpPr>
          <p:spPr bwMode="auto">
            <a:xfrm rot="2700000" flipV="1">
              <a:off x="6620106" y="3501335"/>
              <a:ext cx="1027771" cy="1031563"/>
            </a:xfrm>
            <a:custGeom>
              <a:avLst/>
              <a:gdLst>
                <a:gd name="T0" fmla="*/ 396 w 396"/>
                <a:gd name="T1" fmla="*/ 198 h 396"/>
                <a:gd name="T2" fmla="*/ 198 w 396"/>
                <a:gd name="T3" fmla="*/ 396 h 396"/>
                <a:gd name="T4" fmla="*/ 0 w 396"/>
                <a:gd name="T5" fmla="*/ 198 h 396"/>
                <a:gd name="T6" fmla="*/ 198 w 396"/>
                <a:gd name="T7" fmla="*/ 0 h 396"/>
                <a:gd name="T8" fmla="*/ 396 w 396"/>
                <a:gd name="T9" fmla="*/ 198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6" h="396">
                  <a:moveTo>
                    <a:pt x="396" y="198"/>
                  </a:moveTo>
                  <a:cubicBezTo>
                    <a:pt x="396" y="307"/>
                    <a:pt x="307" y="396"/>
                    <a:pt x="198" y="396"/>
                  </a:cubicBezTo>
                  <a:cubicBezTo>
                    <a:pt x="89" y="396"/>
                    <a:pt x="0" y="307"/>
                    <a:pt x="0" y="198"/>
                  </a:cubicBezTo>
                  <a:cubicBezTo>
                    <a:pt x="0" y="88"/>
                    <a:pt x="89" y="0"/>
                    <a:pt x="198" y="0"/>
                  </a:cubicBezTo>
                  <a:cubicBezTo>
                    <a:pt x="308" y="0"/>
                    <a:pt x="396" y="89"/>
                    <a:pt x="396" y="19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Oval 12">
              <a:extLst>
                <a:ext uri="{FF2B5EF4-FFF2-40B4-BE49-F238E27FC236}">
                  <a16:creationId xmlns:a16="http://schemas.microsoft.com/office/drawing/2014/main" id="{10838A50-9CB4-4D76-BBE7-4F9DD1CA4A7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 flipV="1">
              <a:off x="6719659" y="3604126"/>
              <a:ext cx="828665" cy="828664"/>
            </a:xfrm>
            <a:prstGeom prst="ellipse">
              <a:avLst/>
            </a:prstGeom>
            <a:solidFill>
              <a:srgbClr val="77B2F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Block Arc 37">
              <a:extLst>
                <a:ext uri="{FF2B5EF4-FFF2-40B4-BE49-F238E27FC236}">
                  <a16:creationId xmlns:a16="http://schemas.microsoft.com/office/drawing/2014/main" id="{953BE6FE-4A65-44AA-ADB8-E4CE867CC04B}"/>
                </a:ext>
              </a:extLst>
            </p:cNvPr>
            <p:cNvSpPr/>
            <p:nvPr/>
          </p:nvSpPr>
          <p:spPr>
            <a:xfrm flipV="1">
              <a:off x="6599579" y="3501335"/>
              <a:ext cx="1048298" cy="1048788"/>
            </a:xfrm>
            <a:prstGeom prst="blockArc">
              <a:avLst>
                <a:gd name="adj1" fmla="val 15704374"/>
                <a:gd name="adj2" fmla="val 10755385"/>
                <a:gd name="adj3" fmla="val 633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5C5FD91-9643-402E-BAB7-13E37749B9FC}"/>
                </a:ext>
              </a:extLst>
            </p:cNvPr>
            <p:cNvCxnSpPr>
              <a:cxnSpLocks/>
            </p:cNvCxnSpPr>
            <p:nvPr/>
          </p:nvCxnSpPr>
          <p:spPr>
            <a:xfrm>
              <a:off x="5791281" y="4025729"/>
              <a:ext cx="814648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C557DDB-3F9F-4041-B1FC-283303B70C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43133" y="4540695"/>
              <a:ext cx="0" cy="1456171"/>
            </a:xfrm>
            <a:prstGeom prst="line">
              <a:avLst/>
            </a:prstGeom>
            <a:solidFill>
              <a:srgbClr val="546BC6"/>
            </a:solidFill>
            <a:ln w="19050">
              <a:solidFill>
                <a:schemeClr val="bg1"/>
              </a:solidFill>
              <a:prstDash val="solid"/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3B1A315-B2C6-43B9-B9BF-D4462D2703F5}"/>
              </a:ext>
            </a:extLst>
          </p:cNvPr>
          <p:cNvGrpSpPr/>
          <p:nvPr userDrawn="1"/>
        </p:nvGrpSpPr>
        <p:grpSpPr>
          <a:xfrm>
            <a:off x="8586904" y="3298634"/>
            <a:ext cx="1682789" cy="2259601"/>
            <a:chOff x="9500226" y="3501335"/>
            <a:chExt cx="1858492" cy="2495531"/>
          </a:xfrm>
        </p:grpSpPr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55D5796-9C1D-45CF-B47D-B5511BCA5D91}"/>
                </a:ext>
              </a:extLst>
            </p:cNvPr>
            <p:cNvSpPr>
              <a:spLocks/>
            </p:cNvSpPr>
            <p:nvPr/>
          </p:nvSpPr>
          <p:spPr bwMode="auto">
            <a:xfrm rot="2700000" flipV="1">
              <a:off x="10329051" y="3501335"/>
              <a:ext cx="1027771" cy="1031563"/>
            </a:xfrm>
            <a:custGeom>
              <a:avLst/>
              <a:gdLst>
                <a:gd name="T0" fmla="*/ 396 w 396"/>
                <a:gd name="T1" fmla="*/ 198 h 396"/>
                <a:gd name="T2" fmla="*/ 198 w 396"/>
                <a:gd name="T3" fmla="*/ 396 h 396"/>
                <a:gd name="T4" fmla="*/ 0 w 396"/>
                <a:gd name="T5" fmla="*/ 198 h 396"/>
                <a:gd name="T6" fmla="*/ 198 w 396"/>
                <a:gd name="T7" fmla="*/ 0 h 396"/>
                <a:gd name="T8" fmla="*/ 396 w 396"/>
                <a:gd name="T9" fmla="*/ 198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6" h="396">
                  <a:moveTo>
                    <a:pt x="396" y="198"/>
                  </a:moveTo>
                  <a:cubicBezTo>
                    <a:pt x="396" y="307"/>
                    <a:pt x="307" y="396"/>
                    <a:pt x="198" y="396"/>
                  </a:cubicBezTo>
                  <a:cubicBezTo>
                    <a:pt x="89" y="396"/>
                    <a:pt x="0" y="307"/>
                    <a:pt x="0" y="198"/>
                  </a:cubicBezTo>
                  <a:cubicBezTo>
                    <a:pt x="0" y="88"/>
                    <a:pt x="89" y="0"/>
                    <a:pt x="198" y="0"/>
                  </a:cubicBezTo>
                  <a:cubicBezTo>
                    <a:pt x="308" y="0"/>
                    <a:pt x="396" y="89"/>
                    <a:pt x="396" y="19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Oval 12">
              <a:extLst>
                <a:ext uri="{FF2B5EF4-FFF2-40B4-BE49-F238E27FC236}">
                  <a16:creationId xmlns:a16="http://schemas.microsoft.com/office/drawing/2014/main" id="{39E2DD63-7470-4597-BE85-63C6295E283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 flipV="1">
              <a:off x="10428604" y="3604126"/>
              <a:ext cx="828665" cy="82866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Block Arc 43">
              <a:extLst>
                <a:ext uri="{FF2B5EF4-FFF2-40B4-BE49-F238E27FC236}">
                  <a16:creationId xmlns:a16="http://schemas.microsoft.com/office/drawing/2014/main" id="{9E853307-E720-4F92-8512-834615A4E98C}"/>
                </a:ext>
              </a:extLst>
            </p:cNvPr>
            <p:cNvSpPr/>
            <p:nvPr/>
          </p:nvSpPr>
          <p:spPr>
            <a:xfrm flipV="1">
              <a:off x="10308524" y="3501335"/>
              <a:ext cx="1048298" cy="1048788"/>
            </a:xfrm>
            <a:prstGeom prst="blockArc">
              <a:avLst>
                <a:gd name="adj1" fmla="val 15704374"/>
                <a:gd name="adj2" fmla="val 10755385"/>
                <a:gd name="adj3" fmla="val 633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539E652B-D609-4878-98CA-93AC2DE655E1}"/>
                </a:ext>
              </a:extLst>
            </p:cNvPr>
            <p:cNvCxnSpPr>
              <a:cxnSpLocks/>
            </p:cNvCxnSpPr>
            <p:nvPr/>
          </p:nvCxnSpPr>
          <p:spPr>
            <a:xfrm>
              <a:off x="9500226" y="4025729"/>
              <a:ext cx="814648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5C0CE022-8748-4063-B773-7179180A0B2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752078" y="4540695"/>
              <a:ext cx="0" cy="1456171"/>
            </a:xfrm>
            <a:prstGeom prst="line">
              <a:avLst/>
            </a:prstGeom>
            <a:solidFill>
              <a:srgbClr val="546BC6"/>
            </a:solidFill>
            <a:ln w="19050">
              <a:solidFill>
                <a:schemeClr val="bg1"/>
              </a:solidFill>
              <a:prstDash val="solid"/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Text Placeholder 22">
            <a:extLst>
              <a:ext uri="{FF2B5EF4-FFF2-40B4-BE49-F238E27FC236}">
                <a16:creationId xmlns:a16="http://schemas.microsoft.com/office/drawing/2014/main" id="{2495BE1C-3AC7-4FA6-90A2-EBDB83C5B9C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76825" y="1930149"/>
            <a:ext cx="2068305" cy="25377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IN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Your text</a:t>
            </a:r>
            <a:endParaRPr lang="en-IN"/>
          </a:p>
        </p:txBody>
      </p:sp>
      <p:sp>
        <p:nvSpPr>
          <p:cNvPr id="83" name="Text Placeholder 22">
            <a:extLst>
              <a:ext uri="{FF2B5EF4-FFF2-40B4-BE49-F238E27FC236}">
                <a16:creationId xmlns:a16="http://schemas.microsoft.com/office/drawing/2014/main" id="{94037E15-05BF-4D6E-A770-8CF0D03C930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76825" y="1610401"/>
            <a:ext cx="2892952" cy="25877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IN" sz="1400" b="1" kern="1200" dirty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YOUR TITLE</a:t>
            </a:r>
            <a:endParaRPr lang="en-IN"/>
          </a:p>
        </p:txBody>
      </p:sp>
      <p:sp>
        <p:nvSpPr>
          <p:cNvPr id="95" name="Text Placeholder 22">
            <a:extLst>
              <a:ext uri="{FF2B5EF4-FFF2-40B4-BE49-F238E27FC236}">
                <a16:creationId xmlns:a16="http://schemas.microsoft.com/office/drawing/2014/main" id="{E34C8A60-6F1F-44F1-895B-9C223C39DE6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64103" y="1930149"/>
            <a:ext cx="2068305" cy="25377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IN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Your text</a:t>
            </a:r>
            <a:endParaRPr lang="en-IN"/>
          </a:p>
        </p:txBody>
      </p:sp>
      <p:sp>
        <p:nvSpPr>
          <p:cNvPr id="96" name="Text Placeholder 22">
            <a:extLst>
              <a:ext uri="{FF2B5EF4-FFF2-40B4-BE49-F238E27FC236}">
                <a16:creationId xmlns:a16="http://schemas.microsoft.com/office/drawing/2014/main" id="{3C77F800-6951-4220-A935-1654515869B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64103" y="1610401"/>
            <a:ext cx="2892952" cy="25877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IN" sz="1400" b="1" kern="1200" dirty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YOUR TITLE</a:t>
            </a:r>
            <a:endParaRPr lang="en-IN"/>
          </a:p>
        </p:txBody>
      </p:sp>
      <p:sp>
        <p:nvSpPr>
          <p:cNvPr id="97" name="Text Placeholder 22">
            <a:extLst>
              <a:ext uri="{FF2B5EF4-FFF2-40B4-BE49-F238E27FC236}">
                <a16:creationId xmlns:a16="http://schemas.microsoft.com/office/drawing/2014/main" id="{E613BCD6-3BB5-4B2B-94FC-0DD476085FD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08794" y="1930149"/>
            <a:ext cx="2068305" cy="25377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IN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Your text</a:t>
            </a:r>
            <a:endParaRPr lang="en-IN"/>
          </a:p>
        </p:txBody>
      </p:sp>
      <p:sp>
        <p:nvSpPr>
          <p:cNvPr id="98" name="Text Placeholder 22">
            <a:extLst>
              <a:ext uri="{FF2B5EF4-FFF2-40B4-BE49-F238E27FC236}">
                <a16:creationId xmlns:a16="http://schemas.microsoft.com/office/drawing/2014/main" id="{0014B5E8-06D3-4A41-A3F9-E3BDCD608CE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208794" y="1610401"/>
            <a:ext cx="2892952" cy="25877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IN" sz="1400" b="1" kern="1200" dirty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YOUR TITLE</a:t>
            </a:r>
            <a:endParaRPr lang="en-IN"/>
          </a:p>
        </p:txBody>
      </p:sp>
      <p:sp>
        <p:nvSpPr>
          <p:cNvPr id="99" name="Text Placeholder 22">
            <a:extLst>
              <a:ext uri="{FF2B5EF4-FFF2-40B4-BE49-F238E27FC236}">
                <a16:creationId xmlns:a16="http://schemas.microsoft.com/office/drawing/2014/main" id="{35FD5FDC-0A5F-46EA-A643-71C77297BBE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069660" y="4984744"/>
            <a:ext cx="2068305" cy="25377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IN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Your text</a:t>
            </a:r>
            <a:endParaRPr lang="en-IN"/>
          </a:p>
        </p:txBody>
      </p:sp>
      <p:sp>
        <p:nvSpPr>
          <p:cNvPr id="100" name="Text Placeholder 22">
            <a:extLst>
              <a:ext uri="{FF2B5EF4-FFF2-40B4-BE49-F238E27FC236}">
                <a16:creationId xmlns:a16="http://schemas.microsoft.com/office/drawing/2014/main" id="{E0A869ED-BEF6-4BB8-966B-17CBD321CB6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069660" y="4664996"/>
            <a:ext cx="2385196" cy="25877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IN" sz="1400" b="1" kern="1200" dirty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YOUR TITLE</a:t>
            </a:r>
            <a:endParaRPr lang="en-IN"/>
          </a:p>
        </p:txBody>
      </p:sp>
      <p:sp>
        <p:nvSpPr>
          <p:cNvPr id="101" name="Text Placeholder 22">
            <a:extLst>
              <a:ext uri="{FF2B5EF4-FFF2-40B4-BE49-F238E27FC236}">
                <a16:creationId xmlns:a16="http://schemas.microsoft.com/office/drawing/2014/main" id="{CF9FE9AB-4BD6-4315-A32E-FD02DE8BC48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456938" y="4984744"/>
            <a:ext cx="2068305" cy="25377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IN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Your text</a:t>
            </a:r>
            <a:endParaRPr lang="en-IN"/>
          </a:p>
        </p:txBody>
      </p:sp>
      <p:sp>
        <p:nvSpPr>
          <p:cNvPr id="102" name="Text Placeholder 22">
            <a:extLst>
              <a:ext uri="{FF2B5EF4-FFF2-40B4-BE49-F238E27FC236}">
                <a16:creationId xmlns:a16="http://schemas.microsoft.com/office/drawing/2014/main" id="{B9F0376C-C1D0-4E32-BD42-01964B3F62E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456938" y="4664996"/>
            <a:ext cx="2385196" cy="25877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IN" sz="1400" b="1" kern="1200" dirty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YOUR TITLE</a:t>
            </a:r>
            <a:endParaRPr lang="en-IN"/>
          </a:p>
        </p:txBody>
      </p:sp>
      <p:sp>
        <p:nvSpPr>
          <p:cNvPr id="103" name="Text Placeholder 22">
            <a:extLst>
              <a:ext uri="{FF2B5EF4-FFF2-40B4-BE49-F238E27FC236}">
                <a16:creationId xmlns:a16="http://schemas.microsoft.com/office/drawing/2014/main" id="{6C0DCC5C-5E2A-4BA6-B48D-13D98B666B9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801629" y="4984744"/>
            <a:ext cx="2068305" cy="25377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IN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Your text</a:t>
            </a:r>
            <a:endParaRPr lang="en-IN"/>
          </a:p>
        </p:txBody>
      </p:sp>
      <p:sp>
        <p:nvSpPr>
          <p:cNvPr id="104" name="Text Placeholder 22">
            <a:extLst>
              <a:ext uri="{FF2B5EF4-FFF2-40B4-BE49-F238E27FC236}">
                <a16:creationId xmlns:a16="http://schemas.microsoft.com/office/drawing/2014/main" id="{67B19399-A27E-407D-B29B-FA737D57F9A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801629" y="4664996"/>
            <a:ext cx="2385196" cy="25877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IN" sz="1400" b="1" kern="1200" dirty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YOUR TITLE</a:t>
            </a:r>
            <a:endParaRPr lang="en-IN"/>
          </a:p>
        </p:txBody>
      </p:sp>
      <p:sp>
        <p:nvSpPr>
          <p:cNvPr id="56" name="Title 3">
            <a:extLst>
              <a:ext uri="{FF2B5EF4-FFF2-40B4-BE49-F238E27FC236}">
                <a16:creationId xmlns:a16="http://schemas.microsoft.com/office/drawing/2014/main" id="{A03C018F-7E4B-42BC-B8A1-4AD3280B96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983" y="681489"/>
            <a:ext cx="11526692" cy="606424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to edit master title style </a:t>
            </a:r>
            <a:r>
              <a:rPr lang="en-US" err="1"/>
              <a:t>poppins</a:t>
            </a:r>
            <a:r>
              <a:rPr lang="en-US"/>
              <a:t> 32 point</a:t>
            </a:r>
            <a:endParaRPr lang="en-IN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4375C010-8A0B-4E51-86C2-07B2AE7F6333}"/>
              </a:ext>
            </a:extLst>
          </p:cNvPr>
          <p:cNvSpPr/>
          <p:nvPr userDrawn="1"/>
        </p:nvSpPr>
        <p:spPr>
          <a:xfrm>
            <a:off x="1" y="674917"/>
            <a:ext cx="95249" cy="5048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48659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6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567200A-C26A-45C3-90D0-BE97395DDD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Arial" panose="020B0604020202020204" pitchFamily="34" charset="0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5F52566-4BDA-4829-B46A-608E942709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853BCF-ED43-A807-449A-AA5EDA78E231}"/>
              </a:ext>
            </a:extLst>
          </p:cNvPr>
          <p:cNvSpPr txBox="1"/>
          <p:nvPr userDrawn="1"/>
        </p:nvSpPr>
        <p:spPr>
          <a:xfrm>
            <a:off x="461721" y="6514582"/>
            <a:ext cx="1786784" cy="234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IN" sz="1000">
                <a:solidFill>
                  <a:schemeClr val="accent5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68763621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25a - Left Image 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7D30AE8-31B2-46B5-9851-E273A185972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2"/>
            <a:ext cx="5080000" cy="685800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1C7079AD-F0F4-437D-A2EE-172077C190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30982" y="681489"/>
            <a:ext cx="6411768" cy="606424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00285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to edit master title</a:t>
            </a:r>
            <a:endParaRPr lang="en-I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E88B558-EF7A-4053-ACB7-F14B61090774}"/>
              </a:ext>
            </a:extLst>
          </p:cNvPr>
          <p:cNvSpPr/>
          <p:nvPr userDrawn="1"/>
        </p:nvSpPr>
        <p:spPr>
          <a:xfrm>
            <a:off x="5080000" y="674917"/>
            <a:ext cx="95249" cy="5048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99E1647F-C4C9-4418-9F52-7D53415B1B6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430982" y="1610401"/>
            <a:ext cx="6394532" cy="4665212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SzPct val="125000"/>
              <a:buFont typeface="Arial" panose="020B0604020202020204" pitchFamily="34" charset="0"/>
              <a:buChar char="•"/>
              <a:defRPr sz="1400">
                <a:solidFill>
                  <a:srgbClr val="091148"/>
                </a:solidFill>
              </a:defRPr>
            </a:lvl1pPr>
            <a:lvl2pPr marL="180975" indent="-180975">
              <a:lnSpc>
                <a:spcPct val="100000"/>
              </a:lnSpc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25000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2pPr>
            <a:lvl3pPr marL="447675" indent="-180975">
              <a:lnSpc>
                <a:spcPct val="100000"/>
              </a:lnSpc>
              <a:spcBef>
                <a:spcPts val="300"/>
              </a:spcBef>
              <a:buSzPct val="75000"/>
              <a:buFont typeface="Courier New" panose="02070309020205020404" pitchFamily="49" charset="0"/>
              <a:buChar char="o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3pPr>
            <a:lvl4pPr marL="714375" indent="-17145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lang="en-US" sz="13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4pPr>
            <a:lvl5pPr marL="990600" indent="-180975">
              <a:lnSpc>
                <a:spcPct val="10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Roboto Light" panose="02000000000000000000" pitchFamily="2" charset="0"/>
              <a:buChar char="-"/>
              <a:defRPr lang="en-IN" sz="1200" kern="1200" dirty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Body text 14 point Roboto Light</a:t>
            </a:r>
          </a:p>
          <a:p>
            <a:pPr lvl="1"/>
            <a:r>
              <a:rPr lang="en-US"/>
              <a:t>First bullet 14 point Roboto Light (Body)</a:t>
            </a:r>
          </a:p>
          <a:p>
            <a:pPr lvl="2"/>
            <a:r>
              <a:rPr lang="en-US"/>
              <a:t>Second bullet 14 point Roboto Light (Body)</a:t>
            </a:r>
          </a:p>
          <a:p>
            <a:pPr lvl="3"/>
            <a:r>
              <a:rPr lang="en-US"/>
              <a:t>Third bullet 13 point Roboto Light (Body)</a:t>
            </a:r>
          </a:p>
          <a:p>
            <a:pPr lvl="4"/>
            <a:r>
              <a:rPr lang="en-US"/>
              <a:t>Fourth bullet 12 point Roboto Light (Body)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4239073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25b - Left Content Right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F1054282-2D80-4683-A174-A5EC02A68E7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-1"/>
            <a:ext cx="6096000" cy="6495692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3FDE3011-D156-4C1C-B6F5-8D2764F5CC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983" y="681489"/>
            <a:ext cx="11526692" cy="606424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00285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to edit master title style </a:t>
            </a:r>
            <a:r>
              <a:rPr lang="en-US" err="1"/>
              <a:t>poppins</a:t>
            </a:r>
            <a:r>
              <a:rPr lang="en-US"/>
              <a:t> 32 point</a:t>
            </a:r>
            <a:endParaRPr lang="en-IN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50B3F4-3FD2-4AF0-9247-170361138079}"/>
              </a:ext>
            </a:extLst>
          </p:cNvPr>
          <p:cNvSpPr/>
          <p:nvPr userDrawn="1"/>
        </p:nvSpPr>
        <p:spPr>
          <a:xfrm>
            <a:off x="1" y="674917"/>
            <a:ext cx="95249" cy="5048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EE9CE053-530C-413B-AF39-3225BD22E91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65497" y="1610401"/>
            <a:ext cx="5534971" cy="4885290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SzPct val="125000"/>
              <a:buFont typeface="Arial" panose="020B0604020202020204" pitchFamily="34" charset="0"/>
              <a:buChar char="•"/>
              <a:defRPr sz="1400">
                <a:solidFill>
                  <a:srgbClr val="091148"/>
                </a:solidFill>
              </a:defRPr>
            </a:lvl1pPr>
            <a:lvl2pPr marL="180975" indent="-180975">
              <a:lnSpc>
                <a:spcPct val="100000"/>
              </a:lnSpc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25000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2pPr>
            <a:lvl3pPr marL="447675" indent="-180975">
              <a:lnSpc>
                <a:spcPct val="100000"/>
              </a:lnSpc>
              <a:spcBef>
                <a:spcPts val="300"/>
              </a:spcBef>
              <a:buSzPct val="75000"/>
              <a:buFont typeface="Courier New" panose="02070309020205020404" pitchFamily="49" charset="0"/>
              <a:buChar char="o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3pPr>
            <a:lvl4pPr marL="714375" indent="-17145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lang="en-US" sz="13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4pPr>
            <a:lvl5pPr marL="990600" indent="-180975">
              <a:lnSpc>
                <a:spcPct val="10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Roboto Light" panose="02000000000000000000" pitchFamily="2" charset="0"/>
              <a:buChar char="-"/>
              <a:defRPr lang="en-IN" sz="1200" kern="1200" dirty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Body text 14 point Roboto Light</a:t>
            </a:r>
          </a:p>
          <a:p>
            <a:pPr lvl="1"/>
            <a:r>
              <a:rPr lang="en-US"/>
              <a:t>First bullet 14 point Roboto Light (Body)</a:t>
            </a:r>
          </a:p>
          <a:p>
            <a:pPr lvl="2"/>
            <a:r>
              <a:rPr lang="en-US"/>
              <a:t>Second bullet 14 point Roboto Light (Body)</a:t>
            </a:r>
          </a:p>
          <a:p>
            <a:pPr lvl="3"/>
            <a:r>
              <a:rPr lang="en-US"/>
              <a:t>Third bullet 13 point Roboto Light (Body)</a:t>
            </a:r>
          </a:p>
          <a:p>
            <a:pPr lvl="4"/>
            <a:r>
              <a:rPr lang="en-US"/>
              <a:t>Fourth bullet 12 point Roboto Light (Body)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9893234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25c - Left Image 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9DF2422-9A5D-4804-A25D-047914F0A34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0982" y="1596570"/>
            <a:ext cx="4514316" cy="429527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B547202A-0B7A-4945-93A9-AB0D3B76D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983" y="681489"/>
            <a:ext cx="11526692" cy="606424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00285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to edit master title style </a:t>
            </a:r>
            <a:r>
              <a:rPr lang="en-US" err="1"/>
              <a:t>poppins</a:t>
            </a:r>
            <a:r>
              <a:rPr lang="en-US"/>
              <a:t> 32 point</a:t>
            </a:r>
            <a:endParaRPr lang="en-IN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BDFA75C-66F0-47ED-97FA-BE28997A724C}"/>
              </a:ext>
            </a:extLst>
          </p:cNvPr>
          <p:cNvSpPr/>
          <p:nvPr userDrawn="1"/>
        </p:nvSpPr>
        <p:spPr>
          <a:xfrm>
            <a:off x="1" y="674917"/>
            <a:ext cx="95249" cy="5048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20C89E0D-C94A-4A81-8EE3-FD3772B9B64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52573" y="1610401"/>
            <a:ext cx="6659417" cy="4281440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SzPct val="125000"/>
              <a:buFont typeface="Arial" panose="020B0604020202020204" pitchFamily="34" charset="0"/>
              <a:buChar char="•"/>
              <a:defRPr sz="1400">
                <a:solidFill>
                  <a:srgbClr val="091148"/>
                </a:solidFill>
              </a:defRPr>
            </a:lvl1pPr>
            <a:lvl2pPr marL="180975" indent="-180975">
              <a:lnSpc>
                <a:spcPct val="100000"/>
              </a:lnSpc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25000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2pPr>
            <a:lvl3pPr marL="447675" indent="-180975">
              <a:lnSpc>
                <a:spcPct val="100000"/>
              </a:lnSpc>
              <a:spcBef>
                <a:spcPts val="300"/>
              </a:spcBef>
              <a:buSzPct val="75000"/>
              <a:buFont typeface="Courier New" panose="02070309020205020404" pitchFamily="49" charset="0"/>
              <a:buChar char="o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3pPr>
            <a:lvl4pPr marL="714375" indent="-17145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lang="en-US" sz="13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4pPr>
            <a:lvl5pPr marL="990600" indent="-180975">
              <a:lnSpc>
                <a:spcPct val="10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Roboto Light" panose="02000000000000000000" pitchFamily="2" charset="0"/>
              <a:buChar char="-"/>
              <a:defRPr lang="en-IN" sz="1200" kern="1200" dirty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Body text 14 point Roboto Light</a:t>
            </a:r>
          </a:p>
          <a:p>
            <a:pPr lvl="1"/>
            <a:r>
              <a:rPr lang="en-US"/>
              <a:t>First bullet 14 point Roboto Light (Body)</a:t>
            </a:r>
          </a:p>
          <a:p>
            <a:pPr lvl="2"/>
            <a:r>
              <a:rPr lang="en-US"/>
              <a:t>Second bullet 14 point Roboto Light (Body)</a:t>
            </a:r>
          </a:p>
          <a:p>
            <a:pPr lvl="3"/>
            <a:r>
              <a:rPr lang="en-US"/>
              <a:t>Third bullet 13 point Roboto Light (Body)</a:t>
            </a:r>
          </a:p>
          <a:p>
            <a:pPr lvl="4"/>
            <a:r>
              <a:rPr lang="en-US"/>
              <a:t>Fourth bullet 12 point Roboto Light (Body)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57009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25d - Right Image Lef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9DF2422-9A5D-4804-A25D-047914F0A34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95247" y="1596570"/>
            <a:ext cx="4514316" cy="429527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0CB301D5-AA29-417A-B07F-066C03659E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983" y="681489"/>
            <a:ext cx="11526692" cy="606424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00285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to edit master title style </a:t>
            </a:r>
            <a:r>
              <a:rPr lang="en-US" err="1"/>
              <a:t>poppins</a:t>
            </a:r>
            <a:r>
              <a:rPr lang="en-US"/>
              <a:t> 32 point</a:t>
            </a:r>
            <a:endParaRPr lang="en-IN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300DCD-4D01-4EDB-9AE8-B632EFB455E9}"/>
              </a:ext>
            </a:extLst>
          </p:cNvPr>
          <p:cNvSpPr/>
          <p:nvPr userDrawn="1"/>
        </p:nvSpPr>
        <p:spPr>
          <a:xfrm>
            <a:off x="1" y="674917"/>
            <a:ext cx="95249" cy="5048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560CEA35-19A9-4DDB-B508-6C555EE792E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65497" y="1610401"/>
            <a:ext cx="6742669" cy="4295271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SzPct val="125000"/>
              <a:buFont typeface="Arial" panose="020B0604020202020204" pitchFamily="34" charset="0"/>
              <a:buChar char="•"/>
              <a:defRPr sz="1400">
                <a:solidFill>
                  <a:srgbClr val="091148"/>
                </a:solidFill>
              </a:defRPr>
            </a:lvl1pPr>
            <a:lvl2pPr marL="180975" indent="-180975">
              <a:lnSpc>
                <a:spcPct val="100000"/>
              </a:lnSpc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25000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2pPr>
            <a:lvl3pPr marL="447675" indent="-180975">
              <a:lnSpc>
                <a:spcPct val="100000"/>
              </a:lnSpc>
              <a:spcBef>
                <a:spcPts val="300"/>
              </a:spcBef>
              <a:buSzPct val="75000"/>
              <a:buFont typeface="Courier New" panose="02070309020205020404" pitchFamily="49" charset="0"/>
              <a:buChar char="o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3pPr>
            <a:lvl4pPr marL="714375" indent="-17145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lang="en-US" sz="13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4pPr>
            <a:lvl5pPr marL="990600" indent="-180975">
              <a:lnSpc>
                <a:spcPct val="10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Roboto Light" panose="02000000000000000000" pitchFamily="2" charset="0"/>
              <a:buChar char="-"/>
              <a:defRPr lang="en-IN" sz="1200" kern="1200" dirty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Body text 14 point Roboto Light</a:t>
            </a:r>
          </a:p>
          <a:p>
            <a:pPr lvl="1"/>
            <a:r>
              <a:rPr lang="en-US"/>
              <a:t>First bullet 14 point Roboto Light (Body)</a:t>
            </a:r>
          </a:p>
          <a:p>
            <a:pPr lvl="2"/>
            <a:r>
              <a:rPr lang="en-US"/>
              <a:t>Second bullet 14 point Roboto Light (Body)</a:t>
            </a:r>
          </a:p>
          <a:p>
            <a:pPr lvl="3"/>
            <a:r>
              <a:rPr lang="en-US"/>
              <a:t>Third bullet 13 point Roboto Light (Body)</a:t>
            </a:r>
          </a:p>
          <a:p>
            <a:pPr lvl="4"/>
            <a:r>
              <a:rPr lang="en-US"/>
              <a:t>Fourth bullet 12 point Roboto Light (Body)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6742236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26a - Full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C6E2E1BB-72A6-4AD3-8AE0-F362266808EB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350838" y="1596571"/>
            <a:ext cx="11390312" cy="4691517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645E03C8-29BF-4A30-9842-E47BC743FC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983" y="681489"/>
            <a:ext cx="11526692" cy="606424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00285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to edit master title style </a:t>
            </a:r>
            <a:r>
              <a:rPr lang="en-US" err="1"/>
              <a:t>poppins</a:t>
            </a:r>
            <a:r>
              <a:rPr lang="en-US"/>
              <a:t> 32 point</a:t>
            </a:r>
            <a:endParaRPr lang="en-IN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797DB8-6B2D-49C4-89F7-124B9B173707}"/>
              </a:ext>
            </a:extLst>
          </p:cNvPr>
          <p:cNvSpPr/>
          <p:nvPr userDrawn="1"/>
        </p:nvSpPr>
        <p:spPr>
          <a:xfrm>
            <a:off x="1" y="674917"/>
            <a:ext cx="95249" cy="5048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6629384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26b - Left Chart With R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C6E2E1BB-72A6-4AD3-8AE0-F362266808EB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350838" y="1602460"/>
            <a:ext cx="7223154" cy="422899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DA31DCAC-369C-4C5A-8994-33B91F2FB1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983" y="681489"/>
            <a:ext cx="11526692" cy="606424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00285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to edit master title style </a:t>
            </a:r>
            <a:r>
              <a:rPr lang="en-US" err="1"/>
              <a:t>poppins</a:t>
            </a:r>
            <a:r>
              <a:rPr lang="en-US"/>
              <a:t> 32 point</a:t>
            </a:r>
            <a:endParaRPr lang="en-IN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283FCC-6F22-44EC-A3F8-722B5BFC1E74}"/>
              </a:ext>
            </a:extLst>
          </p:cNvPr>
          <p:cNvSpPr/>
          <p:nvPr userDrawn="1"/>
        </p:nvSpPr>
        <p:spPr>
          <a:xfrm>
            <a:off x="1" y="674917"/>
            <a:ext cx="95249" cy="5048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42983071-94D3-4DF0-A308-F2244359691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866743" y="1610401"/>
            <a:ext cx="3945247" cy="4281440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SzPct val="125000"/>
              <a:buFont typeface="Arial" panose="020B0604020202020204" pitchFamily="34" charset="0"/>
              <a:buChar char="•"/>
              <a:defRPr sz="1400">
                <a:solidFill>
                  <a:srgbClr val="091148"/>
                </a:solidFill>
              </a:defRPr>
            </a:lvl1pPr>
            <a:lvl2pPr marL="180975" indent="-180975">
              <a:lnSpc>
                <a:spcPct val="100000"/>
              </a:lnSpc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25000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2pPr>
            <a:lvl3pPr marL="447675" indent="-180975">
              <a:lnSpc>
                <a:spcPct val="100000"/>
              </a:lnSpc>
              <a:spcBef>
                <a:spcPts val="300"/>
              </a:spcBef>
              <a:buSzPct val="75000"/>
              <a:buFont typeface="Courier New" panose="02070309020205020404" pitchFamily="49" charset="0"/>
              <a:buChar char="o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3pPr>
            <a:lvl4pPr marL="714375" indent="-17145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lang="en-US" sz="13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4pPr>
            <a:lvl5pPr marL="990600" indent="-180975">
              <a:lnSpc>
                <a:spcPct val="10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Roboto Light" panose="02000000000000000000" pitchFamily="2" charset="0"/>
              <a:buChar char="-"/>
              <a:defRPr lang="en-IN" sz="1200" kern="1200" dirty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Body text 14 point Roboto Light</a:t>
            </a:r>
          </a:p>
          <a:p>
            <a:pPr lvl="1"/>
            <a:r>
              <a:rPr lang="en-US"/>
              <a:t>First bullet 14 point Roboto Light (Body)</a:t>
            </a:r>
          </a:p>
          <a:p>
            <a:pPr lvl="2"/>
            <a:r>
              <a:rPr lang="en-US"/>
              <a:t>Second bullet 14 point Roboto Light (Body)</a:t>
            </a:r>
          </a:p>
          <a:p>
            <a:pPr lvl="3"/>
            <a:r>
              <a:rPr lang="en-US"/>
              <a:t>Third bullet 13 point Roboto Light (Body)</a:t>
            </a:r>
          </a:p>
          <a:p>
            <a:pPr lvl="4"/>
            <a:r>
              <a:rPr lang="en-US"/>
              <a:t>Fourth bullet 12 point Roboto Light (Body)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5253250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26c - Right Chart With Lef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3">
            <a:extLst>
              <a:ext uri="{FF2B5EF4-FFF2-40B4-BE49-F238E27FC236}">
                <a16:creationId xmlns:a16="http://schemas.microsoft.com/office/drawing/2014/main" id="{5C15843F-9923-4C96-8998-54883D99BCDB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4618008" y="1611085"/>
            <a:ext cx="7223154" cy="428075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82DD58A3-A741-4889-92B8-7151817383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983" y="681489"/>
            <a:ext cx="11526692" cy="606424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00285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to edit master title style </a:t>
            </a:r>
            <a:r>
              <a:rPr lang="en-US" err="1"/>
              <a:t>poppins</a:t>
            </a:r>
            <a:r>
              <a:rPr lang="en-US"/>
              <a:t> 32 point</a:t>
            </a:r>
            <a:endParaRPr lang="en-IN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1A8F295-5364-4CC1-BB96-FDDF51E020C6}"/>
              </a:ext>
            </a:extLst>
          </p:cNvPr>
          <p:cNvSpPr/>
          <p:nvPr userDrawn="1"/>
        </p:nvSpPr>
        <p:spPr>
          <a:xfrm>
            <a:off x="1" y="674917"/>
            <a:ext cx="95249" cy="5048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29687CDB-1A62-475F-B2FC-C1FF864BDB7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65498" y="1610401"/>
            <a:ext cx="4051228" cy="4280755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SzPct val="125000"/>
              <a:buFont typeface="Arial" panose="020B0604020202020204" pitchFamily="34" charset="0"/>
              <a:buChar char="•"/>
              <a:defRPr sz="1400">
                <a:solidFill>
                  <a:srgbClr val="091148"/>
                </a:solidFill>
              </a:defRPr>
            </a:lvl1pPr>
            <a:lvl2pPr marL="180975" indent="-180975">
              <a:lnSpc>
                <a:spcPct val="100000"/>
              </a:lnSpc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25000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2pPr>
            <a:lvl3pPr marL="447675" indent="-180975">
              <a:lnSpc>
                <a:spcPct val="100000"/>
              </a:lnSpc>
              <a:spcBef>
                <a:spcPts val="300"/>
              </a:spcBef>
              <a:buSzPct val="75000"/>
              <a:buFont typeface="Courier New" panose="02070309020205020404" pitchFamily="49" charset="0"/>
              <a:buChar char="o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3pPr>
            <a:lvl4pPr marL="714375" indent="-17145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lang="en-US" sz="13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4pPr>
            <a:lvl5pPr marL="990600" indent="-180975">
              <a:lnSpc>
                <a:spcPct val="10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Roboto Light" panose="02000000000000000000" pitchFamily="2" charset="0"/>
              <a:buChar char="-"/>
              <a:defRPr lang="en-IN" sz="1200" kern="1200" dirty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Body text 14 point Roboto Light</a:t>
            </a:r>
          </a:p>
          <a:p>
            <a:pPr lvl="1"/>
            <a:r>
              <a:rPr lang="en-US"/>
              <a:t>First bullet 14 point Roboto Light (Body)</a:t>
            </a:r>
          </a:p>
          <a:p>
            <a:pPr lvl="2"/>
            <a:r>
              <a:rPr lang="en-US"/>
              <a:t>Second bullet 14 point Roboto Light (Body)</a:t>
            </a:r>
          </a:p>
          <a:p>
            <a:pPr lvl="3"/>
            <a:r>
              <a:rPr lang="en-US"/>
              <a:t>Third bullet 13 point Roboto Light (Body)</a:t>
            </a:r>
          </a:p>
          <a:p>
            <a:pPr lvl="4"/>
            <a:r>
              <a:rPr lang="en-US"/>
              <a:t>Fourth bullet 12 point Roboto Light (Body)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3173852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26d - Left Chart With R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C6E2E1BB-72A6-4AD3-8AE0-F362266808EB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350838" y="1596570"/>
            <a:ext cx="4954407" cy="4243514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33B9198B-9958-493F-8BFC-F8F65823D6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983" y="681489"/>
            <a:ext cx="11526692" cy="606424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00285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to edit master title style </a:t>
            </a:r>
            <a:r>
              <a:rPr lang="en-US" err="1"/>
              <a:t>poppins</a:t>
            </a:r>
            <a:r>
              <a:rPr lang="en-US"/>
              <a:t> 32 point</a:t>
            </a:r>
            <a:endParaRPr lang="en-IN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67FE72B-18E5-49D7-9165-85868BBE8980}"/>
              </a:ext>
            </a:extLst>
          </p:cNvPr>
          <p:cNvSpPr/>
          <p:nvPr userDrawn="1"/>
        </p:nvSpPr>
        <p:spPr>
          <a:xfrm>
            <a:off x="1" y="674917"/>
            <a:ext cx="95249" cy="5048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09905F0F-4636-4F30-B19B-04C5730A979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489587" y="1610401"/>
            <a:ext cx="6492504" cy="4243514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SzPct val="125000"/>
              <a:buFont typeface="Arial" panose="020B0604020202020204" pitchFamily="34" charset="0"/>
              <a:buChar char="•"/>
              <a:defRPr sz="1400">
                <a:solidFill>
                  <a:srgbClr val="091148"/>
                </a:solidFill>
              </a:defRPr>
            </a:lvl1pPr>
            <a:lvl2pPr marL="180975" indent="-180975">
              <a:lnSpc>
                <a:spcPct val="100000"/>
              </a:lnSpc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25000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2pPr>
            <a:lvl3pPr marL="447675" indent="-180975">
              <a:lnSpc>
                <a:spcPct val="100000"/>
              </a:lnSpc>
              <a:spcBef>
                <a:spcPts val="300"/>
              </a:spcBef>
              <a:buSzPct val="75000"/>
              <a:buFont typeface="Courier New" panose="02070309020205020404" pitchFamily="49" charset="0"/>
              <a:buChar char="o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3pPr>
            <a:lvl4pPr marL="714375" indent="-17145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lang="en-US" sz="13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4pPr>
            <a:lvl5pPr marL="990600" indent="-180975">
              <a:lnSpc>
                <a:spcPct val="10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Roboto Light" panose="02000000000000000000" pitchFamily="2" charset="0"/>
              <a:buChar char="-"/>
              <a:defRPr lang="en-IN" sz="1200" kern="1200" dirty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Body text 14 point Roboto Light</a:t>
            </a:r>
          </a:p>
          <a:p>
            <a:pPr lvl="1"/>
            <a:r>
              <a:rPr lang="en-US"/>
              <a:t>First bullet 14 point Roboto Light (Body)</a:t>
            </a:r>
          </a:p>
          <a:p>
            <a:pPr lvl="2"/>
            <a:r>
              <a:rPr lang="en-US"/>
              <a:t>Second bullet 14 point Roboto Light (Body)</a:t>
            </a:r>
          </a:p>
          <a:p>
            <a:pPr lvl="3"/>
            <a:r>
              <a:rPr lang="en-US"/>
              <a:t>Third bullet 13 point Roboto Light (Body)</a:t>
            </a:r>
          </a:p>
          <a:p>
            <a:pPr lvl="4"/>
            <a:r>
              <a:rPr lang="en-US"/>
              <a:t>Fourth bullet 12 point Roboto Light (Body)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4915998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27a - Left Content + Righ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C6E2E1BB-72A6-4AD3-8AE0-F362266808EB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6786144" y="1596570"/>
            <a:ext cx="4954407" cy="4243514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457C461C-C279-49DB-B22A-C7A257D7CD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983" y="681489"/>
            <a:ext cx="11526692" cy="606424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00285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to edit master title style </a:t>
            </a:r>
            <a:r>
              <a:rPr lang="en-US" err="1"/>
              <a:t>poppins</a:t>
            </a:r>
            <a:r>
              <a:rPr lang="en-US"/>
              <a:t> 32 point</a:t>
            </a:r>
            <a:endParaRPr lang="en-IN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417E18E-3696-4B47-BBE6-07C6FFB886CA}"/>
              </a:ext>
            </a:extLst>
          </p:cNvPr>
          <p:cNvSpPr/>
          <p:nvPr userDrawn="1"/>
        </p:nvSpPr>
        <p:spPr>
          <a:xfrm>
            <a:off x="1" y="674917"/>
            <a:ext cx="95249" cy="5048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AAFCB1FF-EFA4-47C4-9E7D-517BCCE0853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65497" y="1610401"/>
            <a:ext cx="6130194" cy="4229683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SzPct val="125000"/>
              <a:buFont typeface="Arial" panose="020B0604020202020204" pitchFamily="34" charset="0"/>
              <a:buChar char="•"/>
              <a:defRPr sz="1400">
                <a:solidFill>
                  <a:srgbClr val="091148"/>
                </a:solidFill>
              </a:defRPr>
            </a:lvl1pPr>
            <a:lvl2pPr marL="180975" indent="-180975">
              <a:lnSpc>
                <a:spcPct val="100000"/>
              </a:lnSpc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25000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2pPr>
            <a:lvl3pPr marL="447675" indent="-180975">
              <a:lnSpc>
                <a:spcPct val="100000"/>
              </a:lnSpc>
              <a:spcBef>
                <a:spcPts val="300"/>
              </a:spcBef>
              <a:buSzPct val="75000"/>
              <a:buFont typeface="Courier New" panose="02070309020205020404" pitchFamily="49" charset="0"/>
              <a:buChar char="o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3pPr>
            <a:lvl4pPr marL="714375" indent="-17145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lang="en-US" sz="13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4pPr>
            <a:lvl5pPr marL="990600" indent="-180975">
              <a:lnSpc>
                <a:spcPct val="10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Roboto Light" panose="02000000000000000000" pitchFamily="2" charset="0"/>
              <a:buChar char="-"/>
              <a:defRPr lang="en-IN" sz="1200" kern="1200" dirty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Body text 14 point Roboto Light</a:t>
            </a:r>
          </a:p>
          <a:p>
            <a:pPr lvl="1"/>
            <a:r>
              <a:rPr lang="en-US"/>
              <a:t>First bullet 14 point Roboto Light (Body)</a:t>
            </a:r>
          </a:p>
          <a:p>
            <a:pPr lvl="2"/>
            <a:r>
              <a:rPr lang="en-US"/>
              <a:t>Second bullet 14 point Roboto Light (Body)</a:t>
            </a:r>
          </a:p>
          <a:p>
            <a:pPr lvl="3"/>
            <a:r>
              <a:rPr lang="en-US"/>
              <a:t>Third bullet 13 point Roboto Light (Body)</a:t>
            </a:r>
          </a:p>
          <a:p>
            <a:pPr lvl="4"/>
            <a:r>
              <a:rPr lang="en-US"/>
              <a:t>Fourth bullet 12 point Roboto Light (Body)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6771086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27a - Left Content + Righ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3">
            <a:extLst>
              <a:ext uri="{FF2B5EF4-FFF2-40B4-BE49-F238E27FC236}">
                <a16:creationId xmlns:a16="http://schemas.microsoft.com/office/drawing/2014/main" id="{B82FA834-7441-4A1F-AACA-CD3ED060AE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983" y="681489"/>
            <a:ext cx="11526692" cy="606424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00285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to edit master title style </a:t>
            </a:r>
            <a:r>
              <a:rPr lang="en-US" err="1"/>
              <a:t>poppins</a:t>
            </a:r>
            <a:r>
              <a:rPr lang="en-US"/>
              <a:t> 32 point</a:t>
            </a:r>
            <a:endParaRPr lang="en-IN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A4D7B7-84C8-4D80-B6B3-56777036A845}"/>
              </a:ext>
            </a:extLst>
          </p:cNvPr>
          <p:cNvSpPr/>
          <p:nvPr userDrawn="1"/>
        </p:nvSpPr>
        <p:spPr>
          <a:xfrm>
            <a:off x="1" y="674917"/>
            <a:ext cx="95249" cy="5048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274171A-D328-4E7F-B438-66FAD66B9015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5497" y="1610401"/>
            <a:ext cx="6130194" cy="4229683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SzPct val="125000"/>
              <a:buFont typeface="Arial" panose="020B0604020202020204" pitchFamily="34" charset="0"/>
              <a:buChar char="•"/>
              <a:defRPr sz="1400">
                <a:solidFill>
                  <a:srgbClr val="091148"/>
                </a:solidFill>
              </a:defRPr>
            </a:lvl1pPr>
            <a:lvl2pPr marL="180975" indent="-180975">
              <a:lnSpc>
                <a:spcPct val="100000"/>
              </a:lnSpc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25000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2pPr>
            <a:lvl3pPr marL="447675" indent="-180975">
              <a:lnSpc>
                <a:spcPct val="100000"/>
              </a:lnSpc>
              <a:spcBef>
                <a:spcPts val="300"/>
              </a:spcBef>
              <a:buSzPct val="75000"/>
              <a:buFont typeface="Courier New" panose="02070309020205020404" pitchFamily="49" charset="0"/>
              <a:buChar char="o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3pPr>
            <a:lvl4pPr marL="714375" indent="-17145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lang="en-US" sz="13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4pPr>
            <a:lvl5pPr marL="990600" indent="-180975">
              <a:lnSpc>
                <a:spcPct val="10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Roboto Light" panose="02000000000000000000" pitchFamily="2" charset="0"/>
              <a:buChar char="-"/>
              <a:defRPr lang="en-IN" sz="1200" kern="1200" dirty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Body text 14 point Roboto Light</a:t>
            </a:r>
          </a:p>
          <a:p>
            <a:pPr lvl="1"/>
            <a:r>
              <a:rPr lang="en-US"/>
              <a:t>First bullet 14 point Roboto Light (Body)</a:t>
            </a:r>
          </a:p>
          <a:p>
            <a:pPr lvl="2"/>
            <a:r>
              <a:rPr lang="en-US"/>
              <a:t>Second bullet 14 point Roboto Light (Body)</a:t>
            </a:r>
          </a:p>
          <a:p>
            <a:pPr lvl="3"/>
            <a:r>
              <a:rPr lang="en-US"/>
              <a:t>Third bullet 13 point Roboto Light (Body)</a:t>
            </a:r>
          </a:p>
          <a:p>
            <a:pPr lvl="4"/>
            <a:r>
              <a:rPr lang="en-US"/>
              <a:t>Fourth bullet 12 point Roboto Light (Body)</a:t>
            </a:r>
            <a:endParaRPr lang="en-IN"/>
          </a:p>
        </p:txBody>
      </p:sp>
      <p:sp>
        <p:nvSpPr>
          <p:cNvPr id="17" name="Chart Placeholder 3">
            <a:extLst>
              <a:ext uri="{FF2B5EF4-FFF2-40B4-BE49-F238E27FC236}">
                <a16:creationId xmlns:a16="http://schemas.microsoft.com/office/drawing/2014/main" id="{D00C2B6D-E2FD-4828-8F52-62EDA104EC8C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6786144" y="1596570"/>
            <a:ext cx="4954407" cy="4243514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10216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7_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AD51D25-E38E-4196-883C-48367FE46D2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Arial" panose="020B0604020202020204" pitchFamily="34" charset="0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1347E2D-2CCF-4CBA-ADC9-A32E4B88B4C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3429000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86585F-5B82-9607-722D-9461691E5ADA}"/>
              </a:ext>
            </a:extLst>
          </p:cNvPr>
          <p:cNvSpPr txBox="1"/>
          <p:nvPr userDrawn="1"/>
        </p:nvSpPr>
        <p:spPr>
          <a:xfrm>
            <a:off x="461721" y="6514582"/>
            <a:ext cx="1786784" cy="234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IN" sz="1000">
                <a:solidFill>
                  <a:schemeClr val="accent5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77468894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27b - Left + Right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C0EBD1E6-19DD-4634-8C04-7EAF859FCD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983" y="681489"/>
            <a:ext cx="11526692" cy="606424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00285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to edit master title style </a:t>
            </a:r>
            <a:r>
              <a:rPr lang="en-US" err="1"/>
              <a:t>poppins</a:t>
            </a:r>
            <a:r>
              <a:rPr lang="en-US"/>
              <a:t> 32 point</a:t>
            </a:r>
            <a:endParaRPr lang="en-IN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76CDFE-ED89-4348-8A04-0A93267DD146}"/>
              </a:ext>
            </a:extLst>
          </p:cNvPr>
          <p:cNvSpPr/>
          <p:nvPr userDrawn="1"/>
        </p:nvSpPr>
        <p:spPr>
          <a:xfrm>
            <a:off x="1" y="674917"/>
            <a:ext cx="95249" cy="5048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Chart Placeholder 3">
            <a:extLst>
              <a:ext uri="{FF2B5EF4-FFF2-40B4-BE49-F238E27FC236}">
                <a16:creationId xmlns:a16="http://schemas.microsoft.com/office/drawing/2014/main" id="{4555D41B-7204-49E7-8D60-5508849446A8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6216800" y="1596570"/>
            <a:ext cx="5523751" cy="395884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5" name="Chart Placeholder 3">
            <a:extLst>
              <a:ext uri="{FF2B5EF4-FFF2-40B4-BE49-F238E27FC236}">
                <a16:creationId xmlns:a16="http://schemas.microsoft.com/office/drawing/2014/main" id="{1966938E-FD35-4B7C-9269-A6C18A42A70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350838" y="1596570"/>
            <a:ext cx="5523751" cy="395884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4113806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27c - Left + Middle + Right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C6E2E1BB-72A6-4AD3-8AE0-F362266808EB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06113" y="1596571"/>
            <a:ext cx="3496543" cy="3958840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Chart Placeholder 3">
            <a:extLst>
              <a:ext uri="{FF2B5EF4-FFF2-40B4-BE49-F238E27FC236}">
                <a16:creationId xmlns:a16="http://schemas.microsoft.com/office/drawing/2014/main" id="{9935AE66-F0B0-40DB-BA67-B8F33EF24B5E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4347728" y="1596571"/>
            <a:ext cx="3496543" cy="3958840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0" name="Chart Placeholder 3">
            <a:extLst>
              <a:ext uri="{FF2B5EF4-FFF2-40B4-BE49-F238E27FC236}">
                <a16:creationId xmlns:a16="http://schemas.microsoft.com/office/drawing/2014/main" id="{E7977EFF-AD33-482A-9B07-F7C7C5CB83EC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8197969" y="1596571"/>
            <a:ext cx="3496543" cy="3958840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A12B9229-54E9-476E-9D9E-0606122FB5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983" y="681489"/>
            <a:ext cx="11526692" cy="606424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00285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to edit master title style </a:t>
            </a:r>
            <a:r>
              <a:rPr lang="en-US" err="1"/>
              <a:t>poppins</a:t>
            </a:r>
            <a:r>
              <a:rPr lang="en-US"/>
              <a:t> 32 point</a:t>
            </a:r>
            <a:endParaRPr lang="en-IN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AC0BCD-2AB5-4A1F-8737-A8505FB5D7DB}"/>
              </a:ext>
            </a:extLst>
          </p:cNvPr>
          <p:cNvSpPr/>
          <p:nvPr userDrawn="1"/>
        </p:nvSpPr>
        <p:spPr>
          <a:xfrm>
            <a:off x="1" y="674917"/>
            <a:ext cx="95249" cy="5048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41715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27e - Left Content + 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3">
            <a:extLst>
              <a:ext uri="{FF2B5EF4-FFF2-40B4-BE49-F238E27FC236}">
                <a16:creationId xmlns:a16="http://schemas.microsoft.com/office/drawing/2014/main" id="{E895C5BA-44F5-4435-B8D2-742C53CD3A3A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786144" y="4034971"/>
            <a:ext cx="4954407" cy="2226127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1" name="Chart Placeholder 3">
            <a:extLst>
              <a:ext uri="{FF2B5EF4-FFF2-40B4-BE49-F238E27FC236}">
                <a16:creationId xmlns:a16="http://schemas.microsoft.com/office/drawing/2014/main" id="{D6E18508-EB4F-43D9-99DF-40E1BB6E3179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786144" y="1611085"/>
            <a:ext cx="4954407" cy="2226127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94D3157A-8086-4487-B999-C7E3E2713A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983" y="681489"/>
            <a:ext cx="11526692" cy="606424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00285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to edit master title style </a:t>
            </a:r>
            <a:r>
              <a:rPr lang="en-US" err="1"/>
              <a:t>poppins</a:t>
            </a:r>
            <a:r>
              <a:rPr lang="en-US"/>
              <a:t> 32 point</a:t>
            </a:r>
            <a:endParaRPr lang="en-IN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60D12EE-1F96-4E71-BCA4-47870B67AF97}"/>
              </a:ext>
            </a:extLst>
          </p:cNvPr>
          <p:cNvSpPr/>
          <p:nvPr userDrawn="1"/>
        </p:nvSpPr>
        <p:spPr>
          <a:xfrm>
            <a:off x="1" y="674917"/>
            <a:ext cx="95249" cy="5048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7FB008FD-9802-406F-BE92-34BCF83120E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5497" y="1610401"/>
            <a:ext cx="6130194" cy="4650697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SzPct val="125000"/>
              <a:buFont typeface="Arial" panose="020B0604020202020204" pitchFamily="34" charset="0"/>
              <a:buChar char="•"/>
              <a:defRPr sz="1400">
                <a:solidFill>
                  <a:srgbClr val="091148"/>
                </a:solidFill>
              </a:defRPr>
            </a:lvl1pPr>
            <a:lvl2pPr marL="180975" indent="-180975">
              <a:lnSpc>
                <a:spcPct val="100000"/>
              </a:lnSpc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25000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2pPr>
            <a:lvl3pPr marL="447675" indent="-180975">
              <a:lnSpc>
                <a:spcPct val="100000"/>
              </a:lnSpc>
              <a:spcBef>
                <a:spcPts val="300"/>
              </a:spcBef>
              <a:buSzPct val="75000"/>
              <a:buFont typeface="Courier New" panose="02070309020205020404" pitchFamily="49" charset="0"/>
              <a:buChar char="o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3pPr>
            <a:lvl4pPr marL="714375" indent="-17145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lang="en-US" sz="13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4pPr>
            <a:lvl5pPr marL="990600" indent="-180975">
              <a:lnSpc>
                <a:spcPct val="10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Roboto Light" panose="02000000000000000000" pitchFamily="2" charset="0"/>
              <a:buChar char="-"/>
              <a:defRPr lang="en-IN" sz="1200" kern="1200" dirty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Body text 14 point Roboto Light</a:t>
            </a:r>
          </a:p>
          <a:p>
            <a:pPr lvl="1"/>
            <a:r>
              <a:rPr lang="en-US"/>
              <a:t>First bullet 14 point Roboto Light (Body)</a:t>
            </a:r>
          </a:p>
          <a:p>
            <a:pPr lvl="2"/>
            <a:r>
              <a:rPr lang="en-US"/>
              <a:t>Second bullet 14 point Roboto Light (Body)</a:t>
            </a:r>
          </a:p>
          <a:p>
            <a:pPr lvl="3"/>
            <a:r>
              <a:rPr lang="en-US"/>
              <a:t>Third bullet 13 point Roboto Light (Body)</a:t>
            </a:r>
          </a:p>
          <a:p>
            <a:pPr lvl="4"/>
            <a:r>
              <a:rPr lang="en-US"/>
              <a:t>Fourth bullet 12 point Roboto Light (Body)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8601416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27f - Image Gallery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1">
            <a:extLst>
              <a:ext uri="{FF2B5EF4-FFF2-40B4-BE49-F238E27FC236}">
                <a16:creationId xmlns:a16="http://schemas.microsoft.com/office/drawing/2014/main" id="{544DE227-367C-4BBC-9BF9-C56CC0E6027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5858" y="217714"/>
            <a:ext cx="2804207" cy="2409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  <p:sp>
        <p:nvSpPr>
          <p:cNvPr id="7" name="Picture Placeholder 21">
            <a:extLst>
              <a:ext uri="{FF2B5EF4-FFF2-40B4-BE49-F238E27FC236}">
                <a16:creationId xmlns:a16="http://schemas.microsoft.com/office/drawing/2014/main" id="{E24A16A9-618B-45BD-9DEA-75D305A1CE7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35856" y="2771005"/>
            <a:ext cx="2804207" cy="20767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  <p:sp>
        <p:nvSpPr>
          <p:cNvPr id="8" name="Picture Placeholder 21">
            <a:extLst>
              <a:ext uri="{FF2B5EF4-FFF2-40B4-BE49-F238E27FC236}">
                <a16:creationId xmlns:a16="http://schemas.microsoft.com/office/drawing/2014/main" id="{F333B410-3CD3-4695-B3D0-B80D52D8CDF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42495" y="217714"/>
            <a:ext cx="2804207" cy="2409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  <p:sp>
        <p:nvSpPr>
          <p:cNvPr id="9" name="Picture Placeholder 21">
            <a:extLst>
              <a:ext uri="{FF2B5EF4-FFF2-40B4-BE49-F238E27FC236}">
                <a16:creationId xmlns:a16="http://schemas.microsoft.com/office/drawing/2014/main" id="{D912A14F-AA5A-4AEE-A093-7441B224D07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97509" y="217714"/>
            <a:ext cx="2804207" cy="2409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  <p:sp>
        <p:nvSpPr>
          <p:cNvPr id="10" name="Picture Placeholder 21">
            <a:extLst>
              <a:ext uri="{FF2B5EF4-FFF2-40B4-BE49-F238E27FC236}">
                <a16:creationId xmlns:a16="http://schemas.microsoft.com/office/drawing/2014/main" id="{C6BECE13-F5F9-4227-8A11-2E3D75C74B5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189854" y="217713"/>
            <a:ext cx="2804207" cy="46300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  <p:sp>
        <p:nvSpPr>
          <p:cNvPr id="11" name="Picture Placeholder 21">
            <a:extLst>
              <a:ext uri="{FF2B5EF4-FFF2-40B4-BE49-F238E27FC236}">
                <a16:creationId xmlns:a16="http://schemas.microsoft.com/office/drawing/2014/main" id="{58082034-A7AE-48D5-8720-7E0D727F979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42495" y="2771999"/>
            <a:ext cx="5759220" cy="35417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9308196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28a -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63B9D5B-CD7B-4C6F-893A-2D22B74BB83B}"/>
              </a:ext>
            </a:extLst>
          </p:cNvPr>
          <p:cNvSpPr/>
          <p:nvPr userDrawn="1"/>
        </p:nvSpPr>
        <p:spPr>
          <a:xfrm>
            <a:off x="-1" y="0"/>
            <a:ext cx="5137833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708C207-F90D-44E6-B9A6-036094D1DB79}"/>
              </a:ext>
            </a:extLst>
          </p:cNvPr>
          <p:cNvGrpSpPr/>
          <p:nvPr userDrawn="1"/>
        </p:nvGrpSpPr>
        <p:grpSpPr>
          <a:xfrm>
            <a:off x="3436881" y="1446186"/>
            <a:ext cx="8244483" cy="4769975"/>
            <a:chOff x="4137891" y="936710"/>
            <a:chExt cx="7622836" cy="515227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5052451-E56E-4CF9-BB7B-DCD5E77E7477}"/>
                </a:ext>
              </a:extLst>
            </p:cNvPr>
            <p:cNvSpPr/>
            <p:nvPr/>
          </p:nvSpPr>
          <p:spPr>
            <a:xfrm>
              <a:off x="4137891" y="936710"/>
              <a:ext cx="7444510" cy="5020745"/>
            </a:xfrm>
            <a:prstGeom prst="rect">
              <a:avLst/>
            </a:prstGeom>
            <a:solidFill>
              <a:srgbClr val="0091FF"/>
            </a:solidFill>
            <a:ln>
              <a:noFill/>
            </a:ln>
            <a:effectLst>
              <a:outerShdw blurRad="558800" dist="431800" dir="2700000" sx="94000" sy="94000" algn="ctr" rotWithShape="0">
                <a:srgbClr val="0000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BD8F48E-E02F-42D1-B7F7-FD5E9B80D9C8}"/>
                </a:ext>
              </a:extLst>
            </p:cNvPr>
            <p:cNvSpPr/>
            <p:nvPr/>
          </p:nvSpPr>
          <p:spPr>
            <a:xfrm>
              <a:off x="4275696" y="1068240"/>
              <a:ext cx="7485031" cy="50207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58800" dist="431800" dir="2700000" sx="94000" sy="94000" algn="ctr" rotWithShape="0">
                <a:srgbClr val="0000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2718D4B-DD72-41CF-B901-2ACB2E1364E7}"/>
              </a:ext>
            </a:extLst>
          </p:cNvPr>
          <p:cNvSpPr/>
          <p:nvPr userDrawn="1"/>
        </p:nvSpPr>
        <p:spPr>
          <a:xfrm>
            <a:off x="6149423" y="4665336"/>
            <a:ext cx="3129385" cy="969447"/>
          </a:xfrm>
          <a:prstGeom prst="roundRect">
            <a:avLst/>
          </a:prstGeom>
          <a:solidFill>
            <a:srgbClr val="009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Freeform 40">
            <a:extLst>
              <a:ext uri="{FF2B5EF4-FFF2-40B4-BE49-F238E27FC236}">
                <a16:creationId xmlns:a16="http://schemas.microsoft.com/office/drawing/2014/main" id="{EEF0C583-3055-422F-A522-7229B5B3CB39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03505" y="2558608"/>
            <a:ext cx="2102235" cy="2106728"/>
          </a:xfrm>
          <a:custGeom>
            <a:avLst/>
            <a:gdLst>
              <a:gd name="T0" fmla="*/ 192 w 198"/>
              <a:gd name="T1" fmla="*/ 19 h 198"/>
              <a:gd name="T2" fmla="*/ 184 w 198"/>
              <a:gd name="T3" fmla="*/ 17 h 198"/>
              <a:gd name="T4" fmla="*/ 190 w 198"/>
              <a:gd name="T5" fmla="*/ 22 h 198"/>
              <a:gd name="T6" fmla="*/ 177 w 198"/>
              <a:gd name="T7" fmla="*/ 25 h 198"/>
              <a:gd name="T8" fmla="*/ 182 w 198"/>
              <a:gd name="T9" fmla="*/ 29 h 198"/>
              <a:gd name="T10" fmla="*/ 169 w 198"/>
              <a:gd name="T11" fmla="*/ 33 h 198"/>
              <a:gd name="T12" fmla="*/ 98 w 198"/>
              <a:gd name="T13" fmla="*/ 104 h 198"/>
              <a:gd name="T14" fmla="*/ 94 w 198"/>
              <a:gd name="T15" fmla="*/ 100 h 198"/>
              <a:gd name="T16" fmla="*/ 165 w 198"/>
              <a:gd name="T17" fmla="*/ 29 h 198"/>
              <a:gd name="T18" fmla="*/ 168 w 198"/>
              <a:gd name="T19" fmla="*/ 16 h 198"/>
              <a:gd name="T20" fmla="*/ 173 w 198"/>
              <a:gd name="T21" fmla="*/ 21 h 198"/>
              <a:gd name="T22" fmla="*/ 176 w 198"/>
              <a:gd name="T23" fmla="*/ 8 h 198"/>
              <a:gd name="T24" fmla="*/ 181 w 198"/>
              <a:gd name="T25" fmla="*/ 14 h 198"/>
              <a:gd name="T26" fmla="*/ 178 w 198"/>
              <a:gd name="T27" fmla="*/ 5 h 198"/>
              <a:gd name="T28" fmla="*/ 186 w 198"/>
              <a:gd name="T29" fmla="*/ 8 h 198"/>
              <a:gd name="T30" fmla="*/ 193 w 198"/>
              <a:gd name="T31" fmla="*/ 9 h 198"/>
              <a:gd name="T32" fmla="*/ 198 w 198"/>
              <a:gd name="T33" fmla="*/ 14 h 198"/>
              <a:gd name="T34" fmla="*/ 104 w 198"/>
              <a:gd name="T35" fmla="*/ 81 h 198"/>
              <a:gd name="T36" fmla="*/ 71 w 198"/>
              <a:gd name="T37" fmla="*/ 103 h 198"/>
              <a:gd name="T38" fmla="*/ 119 w 198"/>
              <a:gd name="T39" fmla="*/ 103 h 198"/>
              <a:gd name="T40" fmla="*/ 102 w 198"/>
              <a:gd name="T41" fmla="*/ 108 h 198"/>
              <a:gd name="T42" fmla="*/ 96 w 198"/>
              <a:gd name="T43" fmla="*/ 111 h 198"/>
              <a:gd name="T44" fmla="*/ 87 w 198"/>
              <a:gd name="T45" fmla="*/ 103 h 198"/>
              <a:gd name="T46" fmla="*/ 90 w 198"/>
              <a:gd name="T47" fmla="*/ 96 h 198"/>
              <a:gd name="T48" fmla="*/ 95 w 198"/>
              <a:gd name="T49" fmla="*/ 44 h 198"/>
              <a:gd name="T50" fmla="*/ 95 w 198"/>
              <a:gd name="T51" fmla="*/ 162 h 198"/>
              <a:gd name="T52" fmla="*/ 143 w 198"/>
              <a:gd name="T53" fmla="*/ 68 h 198"/>
              <a:gd name="T54" fmla="*/ 138 w 198"/>
              <a:gd name="T55" fmla="*/ 103 h 198"/>
              <a:gd name="T56" fmla="*/ 52 w 198"/>
              <a:gd name="T57" fmla="*/ 103 h 198"/>
              <a:gd name="T58" fmla="*/ 119 w 198"/>
              <a:gd name="T59" fmla="*/ 67 h 198"/>
              <a:gd name="T60" fmla="*/ 157 w 198"/>
              <a:gd name="T61" fmla="*/ 54 h 198"/>
              <a:gd name="T62" fmla="*/ 95 w 198"/>
              <a:gd name="T63" fmla="*/ 182 h 198"/>
              <a:gd name="T64" fmla="*/ 95 w 198"/>
              <a:gd name="T65" fmla="*/ 24 h 198"/>
              <a:gd name="T66" fmla="*/ 156 w 198"/>
              <a:gd name="T67" fmla="*/ 30 h 198"/>
              <a:gd name="T68" fmla="*/ 0 w 198"/>
              <a:gd name="T69" fmla="*/ 103 h 198"/>
              <a:gd name="T70" fmla="*/ 190 w 198"/>
              <a:gd name="T71" fmla="*/ 103 h 198"/>
              <a:gd name="T72" fmla="*/ 157 w 198"/>
              <a:gd name="T73" fmla="*/ 54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98" h="198">
                <a:moveTo>
                  <a:pt x="198" y="14"/>
                </a:moveTo>
                <a:cubicBezTo>
                  <a:pt x="192" y="19"/>
                  <a:pt x="192" y="19"/>
                  <a:pt x="192" y="19"/>
                </a:cubicBezTo>
                <a:cubicBezTo>
                  <a:pt x="185" y="17"/>
                  <a:pt x="185" y="17"/>
                  <a:pt x="185" y="17"/>
                </a:cubicBezTo>
                <a:cubicBezTo>
                  <a:pt x="184" y="17"/>
                  <a:pt x="184" y="17"/>
                  <a:pt x="184" y="17"/>
                </a:cubicBezTo>
                <a:cubicBezTo>
                  <a:pt x="183" y="19"/>
                  <a:pt x="183" y="19"/>
                  <a:pt x="183" y="19"/>
                </a:cubicBezTo>
                <a:cubicBezTo>
                  <a:pt x="190" y="22"/>
                  <a:pt x="190" y="22"/>
                  <a:pt x="190" y="22"/>
                </a:cubicBezTo>
                <a:cubicBezTo>
                  <a:pt x="184" y="27"/>
                  <a:pt x="184" y="27"/>
                  <a:pt x="184" y="27"/>
                </a:cubicBezTo>
                <a:cubicBezTo>
                  <a:pt x="177" y="25"/>
                  <a:pt x="177" y="25"/>
                  <a:pt x="177" y="25"/>
                </a:cubicBezTo>
                <a:cubicBezTo>
                  <a:pt x="175" y="27"/>
                  <a:pt x="175" y="27"/>
                  <a:pt x="175" y="27"/>
                </a:cubicBezTo>
                <a:cubicBezTo>
                  <a:pt x="182" y="29"/>
                  <a:pt x="182" y="29"/>
                  <a:pt x="182" y="29"/>
                </a:cubicBezTo>
                <a:cubicBezTo>
                  <a:pt x="176" y="35"/>
                  <a:pt x="176" y="35"/>
                  <a:pt x="176" y="35"/>
                </a:cubicBezTo>
                <a:cubicBezTo>
                  <a:pt x="169" y="33"/>
                  <a:pt x="169" y="33"/>
                  <a:pt x="169" y="33"/>
                </a:cubicBezTo>
                <a:cubicBezTo>
                  <a:pt x="106" y="95"/>
                  <a:pt x="106" y="95"/>
                  <a:pt x="106" y="95"/>
                </a:cubicBezTo>
                <a:cubicBezTo>
                  <a:pt x="98" y="104"/>
                  <a:pt x="98" y="104"/>
                  <a:pt x="98" y="104"/>
                </a:cubicBezTo>
                <a:cubicBezTo>
                  <a:pt x="97" y="105"/>
                  <a:pt x="95" y="105"/>
                  <a:pt x="94" y="104"/>
                </a:cubicBezTo>
                <a:cubicBezTo>
                  <a:pt x="93" y="103"/>
                  <a:pt x="93" y="101"/>
                  <a:pt x="94" y="100"/>
                </a:cubicBezTo>
                <a:cubicBezTo>
                  <a:pt x="103" y="92"/>
                  <a:pt x="103" y="92"/>
                  <a:pt x="103" y="92"/>
                </a:cubicBezTo>
                <a:cubicBezTo>
                  <a:pt x="165" y="29"/>
                  <a:pt x="165" y="29"/>
                  <a:pt x="165" y="29"/>
                </a:cubicBezTo>
                <a:cubicBezTo>
                  <a:pt x="163" y="21"/>
                  <a:pt x="163" y="21"/>
                  <a:pt x="163" y="21"/>
                </a:cubicBezTo>
                <a:cubicBezTo>
                  <a:pt x="168" y="16"/>
                  <a:pt x="168" y="16"/>
                  <a:pt x="168" y="16"/>
                </a:cubicBezTo>
                <a:cubicBezTo>
                  <a:pt x="171" y="24"/>
                  <a:pt x="171" y="24"/>
                  <a:pt x="171" y="24"/>
                </a:cubicBezTo>
                <a:cubicBezTo>
                  <a:pt x="173" y="21"/>
                  <a:pt x="173" y="21"/>
                  <a:pt x="173" y="21"/>
                </a:cubicBezTo>
                <a:cubicBezTo>
                  <a:pt x="170" y="13"/>
                  <a:pt x="170" y="13"/>
                  <a:pt x="170" y="13"/>
                </a:cubicBezTo>
                <a:cubicBezTo>
                  <a:pt x="176" y="8"/>
                  <a:pt x="176" y="8"/>
                  <a:pt x="176" y="8"/>
                </a:cubicBezTo>
                <a:cubicBezTo>
                  <a:pt x="178" y="16"/>
                  <a:pt x="178" y="16"/>
                  <a:pt x="178" y="16"/>
                </a:cubicBezTo>
                <a:cubicBezTo>
                  <a:pt x="181" y="14"/>
                  <a:pt x="181" y="14"/>
                  <a:pt x="181" y="14"/>
                </a:cubicBezTo>
                <a:cubicBezTo>
                  <a:pt x="181" y="13"/>
                  <a:pt x="181" y="13"/>
                  <a:pt x="181" y="13"/>
                </a:cubicBezTo>
                <a:cubicBezTo>
                  <a:pt x="178" y="5"/>
                  <a:pt x="178" y="5"/>
                  <a:pt x="178" y="5"/>
                </a:cubicBezTo>
                <a:cubicBezTo>
                  <a:pt x="184" y="0"/>
                  <a:pt x="184" y="0"/>
                  <a:pt x="184" y="0"/>
                </a:cubicBezTo>
                <a:cubicBezTo>
                  <a:pt x="186" y="8"/>
                  <a:pt x="186" y="8"/>
                  <a:pt x="186" y="8"/>
                </a:cubicBezTo>
                <a:cubicBezTo>
                  <a:pt x="189" y="5"/>
                  <a:pt x="189" y="5"/>
                  <a:pt x="189" y="5"/>
                </a:cubicBezTo>
                <a:cubicBezTo>
                  <a:pt x="193" y="9"/>
                  <a:pt x="193" y="9"/>
                  <a:pt x="193" y="9"/>
                </a:cubicBezTo>
                <a:cubicBezTo>
                  <a:pt x="190" y="11"/>
                  <a:pt x="190" y="11"/>
                  <a:pt x="190" y="11"/>
                </a:cubicBezTo>
                <a:lnTo>
                  <a:pt x="198" y="14"/>
                </a:lnTo>
                <a:close/>
                <a:moveTo>
                  <a:pt x="90" y="96"/>
                </a:moveTo>
                <a:cubicBezTo>
                  <a:pt x="104" y="81"/>
                  <a:pt x="104" y="81"/>
                  <a:pt x="104" y="81"/>
                </a:cubicBezTo>
                <a:cubicBezTo>
                  <a:pt x="102" y="80"/>
                  <a:pt x="98" y="79"/>
                  <a:pt x="95" y="79"/>
                </a:cubicBezTo>
                <a:cubicBezTo>
                  <a:pt x="82" y="79"/>
                  <a:pt x="71" y="90"/>
                  <a:pt x="71" y="103"/>
                </a:cubicBezTo>
                <a:cubicBezTo>
                  <a:pt x="71" y="116"/>
                  <a:pt x="82" y="127"/>
                  <a:pt x="95" y="127"/>
                </a:cubicBezTo>
                <a:cubicBezTo>
                  <a:pt x="108" y="127"/>
                  <a:pt x="119" y="116"/>
                  <a:pt x="119" y="103"/>
                </a:cubicBezTo>
                <a:cubicBezTo>
                  <a:pt x="119" y="100"/>
                  <a:pt x="118" y="96"/>
                  <a:pt x="117" y="94"/>
                </a:cubicBezTo>
                <a:cubicBezTo>
                  <a:pt x="102" y="108"/>
                  <a:pt x="102" y="108"/>
                  <a:pt x="102" y="108"/>
                </a:cubicBezTo>
                <a:cubicBezTo>
                  <a:pt x="101" y="110"/>
                  <a:pt x="98" y="111"/>
                  <a:pt x="96" y="111"/>
                </a:cubicBezTo>
                <a:cubicBezTo>
                  <a:pt x="96" y="111"/>
                  <a:pt x="96" y="111"/>
                  <a:pt x="96" y="111"/>
                </a:cubicBezTo>
                <a:cubicBezTo>
                  <a:pt x="96" y="111"/>
                  <a:pt x="95" y="111"/>
                  <a:pt x="95" y="111"/>
                </a:cubicBezTo>
                <a:cubicBezTo>
                  <a:pt x="91" y="111"/>
                  <a:pt x="87" y="107"/>
                  <a:pt x="87" y="103"/>
                </a:cubicBezTo>
                <a:cubicBezTo>
                  <a:pt x="87" y="103"/>
                  <a:pt x="87" y="103"/>
                  <a:pt x="87" y="103"/>
                </a:cubicBezTo>
                <a:cubicBezTo>
                  <a:pt x="87" y="100"/>
                  <a:pt x="88" y="98"/>
                  <a:pt x="90" y="96"/>
                </a:cubicBezTo>
                <a:close/>
                <a:moveTo>
                  <a:pt x="130" y="55"/>
                </a:moveTo>
                <a:cubicBezTo>
                  <a:pt x="120" y="48"/>
                  <a:pt x="108" y="44"/>
                  <a:pt x="95" y="44"/>
                </a:cubicBezTo>
                <a:cubicBezTo>
                  <a:pt x="62" y="44"/>
                  <a:pt x="36" y="70"/>
                  <a:pt x="36" y="103"/>
                </a:cubicBezTo>
                <a:cubicBezTo>
                  <a:pt x="36" y="136"/>
                  <a:pt x="62" y="162"/>
                  <a:pt x="95" y="162"/>
                </a:cubicBezTo>
                <a:cubicBezTo>
                  <a:pt x="128" y="162"/>
                  <a:pt x="154" y="136"/>
                  <a:pt x="154" y="103"/>
                </a:cubicBezTo>
                <a:cubicBezTo>
                  <a:pt x="154" y="90"/>
                  <a:pt x="150" y="78"/>
                  <a:pt x="143" y="68"/>
                </a:cubicBezTo>
                <a:cubicBezTo>
                  <a:pt x="131" y="79"/>
                  <a:pt x="131" y="79"/>
                  <a:pt x="131" y="79"/>
                </a:cubicBezTo>
                <a:cubicBezTo>
                  <a:pt x="136" y="86"/>
                  <a:pt x="138" y="94"/>
                  <a:pt x="138" y="103"/>
                </a:cubicBezTo>
                <a:cubicBezTo>
                  <a:pt x="138" y="127"/>
                  <a:pt x="119" y="146"/>
                  <a:pt x="95" y="146"/>
                </a:cubicBezTo>
                <a:cubicBezTo>
                  <a:pt x="71" y="146"/>
                  <a:pt x="52" y="127"/>
                  <a:pt x="52" y="103"/>
                </a:cubicBezTo>
                <a:cubicBezTo>
                  <a:pt x="52" y="79"/>
                  <a:pt x="71" y="60"/>
                  <a:pt x="95" y="60"/>
                </a:cubicBezTo>
                <a:cubicBezTo>
                  <a:pt x="104" y="60"/>
                  <a:pt x="112" y="62"/>
                  <a:pt x="119" y="67"/>
                </a:cubicBezTo>
                <a:lnTo>
                  <a:pt x="130" y="55"/>
                </a:lnTo>
                <a:close/>
                <a:moveTo>
                  <a:pt x="157" y="54"/>
                </a:moveTo>
                <a:cubicBezTo>
                  <a:pt x="167" y="67"/>
                  <a:pt x="174" y="84"/>
                  <a:pt x="174" y="103"/>
                </a:cubicBezTo>
                <a:cubicBezTo>
                  <a:pt x="174" y="147"/>
                  <a:pt x="139" y="182"/>
                  <a:pt x="95" y="182"/>
                </a:cubicBezTo>
                <a:cubicBezTo>
                  <a:pt x="52" y="182"/>
                  <a:pt x="16" y="147"/>
                  <a:pt x="16" y="103"/>
                </a:cubicBezTo>
                <a:cubicBezTo>
                  <a:pt x="16" y="59"/>
                  <a:pt x="52" y="24"/>
                  <a:pt x="95" y="24"/>
                </a:cubicBezTo>
                <a:cubicBezTo>
                  <a:pt x="114" y="24"/>
                  <a:pt x="131" y="31"/>
                  <a:pt x="144" y="41"/>
                </a:cubicBezTo>
                <a:cubicBezTo>
                  <a:pt x="156" y="30"/>
                  <a:pt x="156" y="30"/>
                  <a:pt x="156" y="30"/>
                </a:cubicBezTo>
                <a:cubicBezTo>
                  <a:pt x="139" y="16"/>
                  <a:pt x="118" y="8"/>
                  <a:pt x="95" y="8"/>
                </a:cubicBezTo>
                <a:cubicBezTo>
                  <a:pt x="43" y="8"/>
                  <a:pt x="0" y="51"/>
                  <a:pt x="0" y="103"/>
                </a:cubicBezTo>
                <a:cubicBezTo>
                  <a:pt x="0" y="155"/>
                  <a:pt x="43" y="198"/>
                  <a:pt x="95" y="198"/>
                </a:cubicBezTo>
                <a:cubicBezTo>
                  <a:pt x="147" y="198"/>
                  <a:pt x="190" y="155"/>
                  <a:pt x="190" y="103"/>
                </a:cubicBezTo>
                <a:cubicBezTo>
                  <a:pt x="190" y="80"/>
                  <a:pt x="182" y="59"/>
                  <a:pt x="168" y="42"/>
                </a:cubicBezTo>
                <a:lnTo>
                  <a:pt x="157" y="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5CDA7F4B-0232-4722-9739-4E4C7D42FE7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84460" y="1883317"/>
            <a:ext cx="3709988" cy="4892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IN" sz="2800" b="1" kern="1200" dirty="0">
                <a:solidFill>
                  <a:srgbClr val="002855"/>
                </a:solidFill>
                <a:latin typeface="Poppins" panose="00000500000000000000" pitchFamily="2" charset="0"/>
                <a:ea typeface="Roboto Black" panose="020000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Your Text</a:t>
            </a:r>
            <a:endParaRPr lang="en-IN"/>
          </a:p>
        </p:txBody>
      </p:sp>
      <p:sp>
        <p:nvSpPr>
          <p:cNvPr id="30" name="Text Placeholder 18">
            <a:extLst>
              <a:ext uri="{FF2B5EF4-FFF2-40B4-BE49-F238E27FC236}">
                <a16:creationId xmlns:a16="http://schemas.microsoft.com/office/drawing/2014/main" id="{7971B1A0-9E96-4660-A726-ADBC274D30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23237" y="4850955"/>
            <a:ext cx="1422114" cy="670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IN" sz="4400" b="1" kern="1200" dirty="0">
                <a:solidFill>
                  <a:schemeClr val="bg1"/>
                </a:solidFill>
                <a:latin typeface="Poppins" panose="00000500000000000000" pitchFamily="2" charset="0"/>
                <a:ea typeface="Roboto Black" panose="020000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00</a:t>
            </a:r>
            <a:endParaRPr lang="en-IN"/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727FE744-5E82-4593-BC21-0FCBE5FA1E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02106" y="4895378"/>
            <a:ext cx="1676702" cy="67022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IN" sz="1600" b="1" kern="1200" dirty="0">
                <a:solidFill>
                  <a:schemeClr val="bg1"/>
                </a:solidFill>
                <a:latin typeface="Poppins" panose="00000500000000000000" pitchFamily="2" charset="0"/>
                <a:ea typeface="Roboto Black" panose="020000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Your text here</a:t>
            </a:r>
            <a:endParaRPr lang="en-IN"/>
          </a:p>
        </p:txBody>
      </p:sp>
      <p:sp>
        <p:nvSpPr>
          <p:cNvPr id="35" name="Picture Placeholder 21">
            <a:extLst>
              <a:ext uri="{FF2B5EF4-FFF2-40B4-BE49-F238E27FC236}">
                <a16:creationId xmlns:a16="http://schemas.microsoft.com/office/drawing/2014/main" id="{AEF64CD4-E70E-4986-9DD6-6D8DFABC1D0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11059" y="352769"/>
            <a:ext cx="2804208" cy="8704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IN"/>
              <a:t>Add Logo Here</a:t>
            </a:r>
            <a:endParaRPr lang="id-ID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FEC40435-A1B5-475A-9629-9558197D9334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886200" y="2558609"/>
            <a:ext cx="7602295" cy="1694930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SzPct val="125000"/>
              <a:buFont typeface="Arial" panose="020B0604020202020204" pitchFamily="34" charset="0"/>
              <a:buChar char="•"/>
              <a:defRPr sz="1400">
                <a:solidFill>
                  <a:srgbClr val="091148"/>
                </a:solidFill>
              </a:defRPr>
            </a:lvl1pPr>
            <a:lvl2pPr marL="180975" indent="-180975">
              <a:lnSpc>
                <a:spcPct val="100000"/>
              </a:lnSpc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25000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2pPr>
            <a:lvl3pPr marL="447675" indent="-180975">
              <a:lnSpc>
                <a:spcPct val="100000"/>
              </a:lnSpc>
              <a:spcBef>
                <a:spcPts val="300"/>
              </a:spcBef>
              <a:buSzPct val="75000"/>
              <a:buFont typeface="Courier New" panose="02070309020205020404" pitchFamily="49" charset="0"/>
              <a:buChar char="o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3pPr>
            <a:lvl4pPr marL="714375" indent="-17145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lang="en-US" sz="13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4pPr>
            <a:lvl5pPr marL="990600" indent="-180975">
              <a:lnSpc>
                <a:spcPct val="10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Roboto Light" panose="02000000000000000000" pitchFamily="2" charset="0"/>
              <a:buChar char="-"/>
              <a:defRPr lang="en-IN" sz="1200" kern="1200" dirty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Body text 14 point Roboto Light</a:t>
            </a:r>
          </a:p>
          <a:p>
            <a:pPr lvl="1"/>
            <a:r>
              <a:rPr lang="en-US"/>
              <a:t>First bullet 14 point Roboto Light (Body)</a:t>
            </a:r>
          </a:p>
          <a:p>
            <a:pPr lvl="2"/>
            <a:r>
              <a:rPr lang="en-US"/>
              <a:t>Second bullet 14 point Roboto Light (Body)</a:t>
            </a:r>
          </a:p>
          <a:p>
            <a:pPr lvl="3"/>
            <a:r>
              <a:rPr lang="en-US"/>
              <a:t>Third bullet 13 point Roboto Light (Body)</a:t>
            </a:r>
          </a:p>
          <a:p>
            <a:pPr lvl="4"/>
            <a:r>
              <a:rPr lang="en-US"/>
              <a:t>Fourth bullet 12 point Roboto Light (Body)</a:t>
            </a:r>
            <a:endParaRPr lang="en-IN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E41ECDDF-721E-46D1-A0BD-6B8D48797B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983" y="681489"/>
            <a:ext cx="4978401" cy="606424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to edit title</a:t>
            </a:r>
            <a:endParaRPr lang="en-IN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A74FEB5-C292-40AE-8809-265ECE0F4E00}"/>
              </a:ext>
            </a:extLst>
          </p:cNvPr>
          <p:cNvSpPr/>
          <p:nvPr userDrawn="1"/>
        </p:nvSpPr>
        <p:spPr>
          <a:xfrm>
            <a:off x="1" y="674917"/>
            <a:ext cx="95249" cy="5048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5843469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28b -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63B9D5B-CD7B-4C6F-893A-2D22B74BB83B}"/>
              </a:ext>
            </a:extLst>
          </p:cNvPr>
          <p:cNvSpPr/>
          <p:nvPr userDrawn="1"/>
        </p:nvSpPr>
        <p:spPr>
          <a:xfrm>
            <a:off x="-1" y="0"/>
            <a:ext cx="5137833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708C207-F90D-44E6-B9A6-036094D1DB79}"/>
              </a:ext>
            </a:extLst>
          </p:cNvPr>
          <p:cNvGrpSpPr/>
          <p:nvPr userDrawn="1"/>
        </p:nvGrpSpPr>
        <p:grpSpPr>
          <a:xfrm>
            <a:off x="3436881" y="1446186"/>
            <a:ext cx="8244483" cy="4769975"/>
            <a:chOff x="4137891" y="936710"/>
            <a:chExt cx="7622836" cy="515227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5052451-E56E-4CF9-BB7B-DCD5E77E7477}"/>
                </a:ext>
              </a:extLst>
            </p:cNvPr>
            <p:cNvSpPr/>
            <p:nvPr/>
          </p:nvSpPr>
          <p:spPr>
            <a:xfrm>
              <a:off x="4137891" y="936710"/>
              <a:ext cx="7444510" cy="5020745"/>
            </a:xfrm>
            <a:prstGeom prst="rect">
              <a:avLst/>
            </a:prstGeom>
            <a:solidFill>
              <a:srgbClr val="0091FF"/>
            </a:solidFill>
            <a:ln>
              <a:noFill/>
            </a:ln>
            <a:effectLst>
              <a:outerShdw blurRad="558800" dist="431800" dir="2700000" sx="94000" sy="94000" algn="ctr" rotWithShape="0">
                <a:srgbClr val="0000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BD8F48E-E02F-42D1-B7F7-FD5E9B80D9C8}"/>
                </a:ext>
              </a:extLst>
            </p:cNvPr>
            <p:cNvSpPr/>
            <p:nvPr/>
          </p:nvSpPr>
          <p:spPr>
            <a:xfrm>
              <a:off x="4275696" y="1068240"/>
              <a:ext cx="7485031" cy="50207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58800" dist="431800" dir="2700000" sx="94000" sy="94000" algn="ctr" rotWithShape="0">
                <a:srgbClr val="0000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16" name="Freeform 40">
            <a:extLst>
              <a:ext uri="{FF2B5EF4-FFF2-40B4-BE49-F238E27FC236}">
                <a16:creationId xmlns:a16="http://schemas.microsoft.com/office/drawing/2014/main" id="{EEF0C583-3055-422F-A522-7229B5B3CB39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03505" y="2558608"/>
            <a:ext cx="2102235" cy="2106728"/>
          </a:xfrm>
          <a:custGeom>
            <a:avLst/>
            <a:gdLst>
              <a:gd name="T0" fmla="*/ 192 w 198"/>
              <a:gd name="T1" fmla="*/ 19 h 198"/>
              <a:gd name="T2" fmla="*/ 184 w 198"/>
              <a:gd name="T3" fmla="*/ 17 h 198"/>
              <a:gd name="T4" fmla="*/ 190 w 198"/>
              <a:gd name="T5" fmla="*/ 22 h 198"/>
              <a:gd name="T6" fmla="*/ 177 w 198"/>
              <a:gd name="T7" fmla="*/ 25 h 198"/>
              <a:gd name="T8" fmla="*/ 182 w 198"/>
              <a:gd name="T9" fmla="*/ 29 h 198"/>
              <a:gd name="T10" fmla="*/ 169 w 198"/>
              <a:gd name="T11" fmla="*/ 33 h 198"/>
              <a:gd name="T12" fmla="*/ 98 w 198"/>
              <a:gd name="T13" fmla="*/ 104 h 198"/>
              <a:gd name="T14" fmla="*/ 94 w 198"/>
              <a:gd name="T15" fmla="*/ 100 h 198"/>
              <a:gd name="T16" fmla="*/ 165 w 198"/>
              <a:gd name="T17" fmla="*/ 29 h 198"/>
              <a:gd name="T18" fmla="*/ 168 w 198"/>
              <a:gd name="T19" fmla="*/ 16 h 198"/>
              <a:gd name="T20" fmla="*/ 173 w 198"/>
              <a:gd name="T21" fmla="*/ 21 h 198"/>
              <a:gd name="T22" fmla="*/ 176 w 198"/>
              <a:gd name="T23" fmla="*/ 8 h 198"/>
              <a:gd name="T24" fmla="*/ 181 w 198"/>
              <a:gd name="T25" fmla="*/ 14 h 198"/>
              <a:gd name="T26" fmla="*/ 178 w 198"/>
              <a:gd name="T27" fmla="*/ 5 h 198"/>
              <a:gd name="T28" fmla="*/ 186 w 198"/>
              <a:gd name="T29" fmla="*/ 8 h 198"/>
              <a:gd name="T30" fmla="*/ 193 w 198"/>
              <a:gd name="T31" fmla="*/ 9 h 198"/>
              <a:gd name="T32" fmla="*/ 198 w 198"/>
              <a:gd name="T33" fmla="*/ 14 h 198"/>
              <a:gd name="T34" fmla="*/ 104 w 198"/>
              <a:gd name="T35" fmla="*/ 81 h 198"/>
              <a:gd name="T36" fmla="*/ 71 w 198"/>
              <a:gd name="T37" fmla="*/ 103 h 198"/>
              <a:gd name="T38" fmla="*/ 119 w 198"/>
              <a:gd name="T39" fmla="*/ 103 h 198"/>
              <a:gd name="T40" fmla="*/ 102 w 198"/>
              <a:gd name="T41" fmla="*/ 108 h 198"/>
              <a:gd name="T42" fmla="*/ 96 w 198"/>
              <a:gd name="T43" fmla="*/ 111 h 198"/>
              <a:gd name="T44" fmla="*/ 87 w 198"/>
              <a:gd name="T45" fmla="*/ 103 h 198"/>
              <a:gd name="T46" fmla="*/ 90 w 198"/>
              <a:gd name="T47" fmla="*/ 96 h 198"/>
              <a:gd name="T48" fmla="*/ 95 w 198"/>
              <a:gd name="T49" fmla="*/ 44 h 198"/>
              <a:gd name="T50" fmla="*/ 95 w 198"/>
              <a:gd name="T51" fmla="*/ 162 h 198"/>
              <a:gd name="T52" fmla="*/ 143 w 198"/>
              <a:gd name="T53" fmla="*/ 68 h 198"/>
              <a:gd name="T54" fmla="*/ 138 w 198"/>
              <a:gd name="T55" fmla="*/ 103 h 198"/>
              <a:gd name="T56" fmla="*/ 52 w 198"/>
              <a:gd name="T57" fmla="*/ 103 h 198"/>
              <a:gd name="T58" fmla="*/ 119 w 198"/>
              <a:gd name="T59" fmla="*/ 67 h 198"/>
              <a:gd name="T60" fmla="*/ 157 w 198"/>
              <a:gd name="T61" fmla="*/ 54 h 198"/>
              <a:gd name="T62" fmla="*/ 95 w 198"/>
              <a:gd name="T63" fmla="*/ 182 h 198"/>
              <a:gd name="T64" fmla="*/ 95 w 198"/>
              <a:gd name="T65" fmla="*/ 24 h 198"/>
              <a:gd name="T66" fmla="*/ 156 w 198"/>
              <a:gd name="T67" fmla="*/ 30 h 198"/>
              <a:gd name="T68" fmla="*/ 0 w 198"/>
              <a:gd name="T69" fmla="*/ 103 h 198"/>
              <a:gd name="T70" fmla="*/ 190 w 198"/>
              <a:gd name="T71" fmla="*/ 103 h 198"/>
              <a:gd name="T72" fmla="*/ 157 w 198"/>
              <a:gd name="T73" fmla="*/ 54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98" h="198">
                <a:moveTo>
                  <a:pt x="198" y="14"/>
                </a:moveTo>
                <a:cubicBezTo>
                  <a:pt x="192" y="19"/>
                  <a:pt x="192" y="19"/>
                  <a:pt x="192" y="19"/>
                </a:cubicBezTo>
                <a:cubicBezTo>
                  <a:pt x="185" y="17"/>
                  <a:pt x="185" y="17"/>
                  <a:pt x="185" y="17"/>
                </a:cubicBezTo>
                <a:cubicBezTo>
                  <a:pt x="184" y="17"/>
                  <a:pt x="184" y="17"/>
                  <a:pt x="184" y="17"/>
                </a:cubicBezTo>
                <a:cubicBezTo>
                  <a:pt x="183" y="19"/>
                  <a:pt x="183" y="19"/>
                  <a:pt x="183" y="19"/>
                </a:cubicBezTo>
                <a:cubicBezTo>
                  <a:pt x="190" y="22"/>
                  <a:pt x="190" y="22"/>
                  <a:pt x="190" y="22"/>
                </a:cubicBezTo>
                <a:cubicBezTo>
                  <a:pt x="184" y="27"/>
                  <a:pt x="184" y="27"/>
                  <a:pt x="184" y="27"/>
                </a:cubicBezTo>
                <a:cubicBezTo>
                  <a:pt x="177" y="25"/>
                  <a:pt x="177" y="25"/>
                  <a:pt x="177" y="25"/>
                </a:cubicBezTo>
                <a:cubicBezTo>
                  <a:pt x="175" y="27"/>
                  <a:pt x="175" y="27"/>
                  <a:pt x="175" y="27"/>
                </a:cubicBezTo>
                <a:cubicBezTo>
                  <a:pt x="182" y="29"/>
                  <a:pt x="182" y="29"/>
                  <a:pt x="182" y="29"/>
                </a:cubicBezTo>
                <a:cubicBezTo>
                  <a:pt x="176" y="35"/>
                  <a:pt x="176" y="35"/>
                  <a:pt x="176" y="35"/>
                </a:cubicBezTo>
                <a:cubicBezTo>
                  <a:pt x="169" y="33"/>
                  <a:pt x="169" y="33"/>
                  <a:pt x="169" y="33"/>
                </a:cubicBezTo>
                <a:cubicBezTo>
                  <a:pt x="106" y="95"/>
                  <a:pt x="106" y="95"/>
                  <a:pt x="106" y="95"/>
                </a:cubicBezTo>
                <a:cubicBezTo>
                  <a:pt x="98" y="104"/>
                  <a:pt x="98" y="104"/>
                  <a:pt x="98" y="104"/>
                </a:cubicBezTo>
                <a:cubicBezTo>
                  <a:pt x="97" y="105"/>
                  <a:pt x="95" y="105"/>
                  <a:pt x="94" y="104"/>
                </a:cubicBezTo>
                <a:cubicBezTo>
                  <a:pt x="93" y="103"/>
                  <a:pt x="93" y="101"/>
                  <a:pt x="94" y="100"/>
                </a:cubicBezTo>
                <a:cubicBezTo>
                  <a:pt x="103" y="92"/>
                  <a:pt x="103" y="92"/>
                  <a:pt x="103" y="92"/>
                </a:cubicBezTo>
                <a:cubicBezTo>
                  <a:pt x="165" y="29"/>
                  <a:pt x="165" y="29"/>
                  <a:pt x="165" y="29"/>
                </a:cubicBezTo>
                <a:cubicBezTo>
                  <a:pt x="163" y="21"/>
                  <a:pt x="163" y="21"/>
                  <a:pt x="163" y="21"/>
                </a:cubicBezTo>
                <a:cubicBezTo>
                  <a:pt x="168" y="16"/>
                  <a:pt x="168" y="16"/>
                  <a:pt x="168" y="16"/>
                </a:cubicBezTo>
                <a:cubicBezTo>
                  <a:pt x="171" y="24"/>
                  <a:pt x="171" y="24"/>
                  <a:pt x="171" y="24"/>
                </a:cubicBezTo>
                <a:cubicBezTo>
                  <a:pt x="173" y="21"/>
                  <a:pt x="173" y="21"/>
                  <a:pt x="173" y="21"/>
                </a:cubicBezTo>
                <a:cubicBezTo>
                  <a:pt x="170" y="13"/>
                  <a:pt x="170" y="13"/>
                  <a:pt x="170" y="13"/>
                </a:cubicBezTo>
                <a:cubicBezTo>
                  <a:pt x="176" y="8"/>
                  <a:pt x="176" y="8"/>
                  <a:pt x="176" y="8"/>
                </a:cubicBezTo>
                <a:cubicBezTo>
                  <a:pt x="178" y="16"/>
                  <a:pt x="178" y="16"/>
                  <a:pt x="178" y="16"/>
                </a:cubicBezTo>
                <a:cubicBezTo>
                  <a:pt x="181" y="14"/>
                  <a:pt x="181" y="14"/>
                  <a:pt x="181" y="14"/>
                </a:cubicBezTo>
                <a:cubicBezTo>
                  <a:pt x="181" y="13"/>
                  <a:pt x="181" y="13"/>
                  <a:pt x="181" y="13"/>
                </a:cubicBezTo>
                <a:cubicBezTo>
                  <a:pt x="178" y="5"/>
                  <a:pt x="178" y="5"/>
                  <a:pt x="178" y="5"/>
                </a:cubicBezTo>
                <a:cubicBezTo>
                  <a:pt x="184" y="0"/>
                  <a:pt x="184" y="0"/>
                  <a:pt x="184" y="0"/>
                </a:cubicBezTo>
                <a:cubicBezTo>
                  <a:pt x="186" y="8"/>
                  <a:pt x="186" y="8"/>
                  <a:pt x="186" y="8"/>
                </a:cubicBezTo>
                <a:cubicBezTo>
                  <a:pt x="189" y="5"/>
                  <a:pt x="189" y="5"/>
                  <a:pt x="189" y="5"/>
                </a:cubicBezTo>
                <a:cubicBezTo>
                  <a:pt x="193" y="9"/>
                  <a:pt x="193" y="9"/>
                  <a:pt x="193" y="9"/>
                </a:cubicBezTo>
                <a:cubicBezTo>
                  <a:pt x="190" y="11"/>
                  <a:pt x="190" y="11"/>
                  <a:pt x="190" y="11"/>
                </a:cubicBezTo>
                <a:lnTo>
                  <a:pt x="198" y="14"/>
                </a:lnTo>
                <a:close/>
                <a:moveTo>
                  <a:pt x="90" y="96"/>
                </a:moveTo>
                <a:cubicBezTo>
                  <a:pt x="104" y="81"/>
                  <a:pt x="104" y="81"/>
                  <a:pt x="104" y="81"/>
                </a:cubicBezTo>
                <a:cubicBezTo>
                  <a:pt x="102" y="80"/>
                  <a:pt x="98" y="79"/>
                  <a:pt x="95" y="79"/>
                </a:cubicBezTo>
                <a:cubicBezTo>
                  <a:pt x="82" y="79"/>
                  <a:pt x="71" y="90"/>
                  <a:pt x="71" y="103"/>
                </a:cubicBezTo>
                <a:cubicBezTo>
                  <a:pt x="71" y="116"/>
                  <a:pt x="82" y="127"/>
                  <a:pt x="95" y="127"/>
                </a:cubicBezTo>
                <a:cubicBezTo>
                  <a:pt x="108" y="127"/>
                  <a:pt x="119" y="116"/>
                  <a:pt x="119" y="103"/>
                </a:cubicBezTo>
                <a:cubicBezTo>
                  <a:pt x="119" y="100"/>
                  <a:pt x="118" y="96"/>
                  <a:pt x="117" y="94"/>
                </a:cubicBezTo>
                <a:cubicBezTo>
                  <a:pt x="102" y="108"/>
                  <a:pt x="102" y="108"/>
                  <a:pt x="102" y="108"/>
                </a:cubicBezTo>
                <a:cubicBezTo>
                  <a:pt x="101" y="110"/>
                  <a:pt x="98" y="111"/>
                  <a:pt x="96" y="111"/>
                </a:cubicBezTo>
                <a:cubicBezTo>
                  <a:pt x="96" y="111"/>
                  <a:pt x="96" y="111"/>
                  <a:pt x="96" y="111"/>
                </a:cubicBezTo>
                <a:cubicBezTo>
                  <a:pt x="96" y="111"/>
                  <a:pt x="95" y="111"/>
                  <a:pt x="95" y="111"/>
                </a:cubicBezTo>
                <a:cubicBezTo>
                  <a:pt x="91" y="111"/>
                  <a:pt x="87" y="107"/>
                  <a:pt x="87" y="103"/>
                </a:cubicBezTo>
                <a:cubicBezTo>
                  <a:pt x="87" y="103"/>
                  <a:pt x="87" y="103"/>
                  <a:pt x="87" y="103"/>
                </a:cubicBezTo>
                <a:cubicBezTo>
                  <a:pt x="87" y="100"/>
                  <a:pt x="88" y="98"/>
                  <a:pt x="90" y="96"/>
                </a:cubicBezTo>
                <a:close/>
                <a:moveTo>
                  <a:pt x="130" y="55"/>
                </a:moveTo>
                <a:cubicBezTo>
                  <a:pt x="120" y="48"/>
                  <a:pt x="108" y="44"/>
                  <a:pt x="95" y="44"/>
                </a:cubicBezTo>
                <a:cubicBezTo>
                  <a:pt x="62" y="44"/>
                  <a:pt x="36" y="70"/>
                  <a:pt x="36" y="103"/>
                </a:cubicBezTo>
                <a:cubicBezTo>
                  <a:pt x="36" y="136"/>
                  <a:pt x="62" y="162"/>
                  <a:pt x="95" y="162"/>
                </a:cubicBezTo>
                <a:cubicBezTo>
                  <a:pt x="128" y="162"/>
                  <a:pt x="154" y="136"/>
                  <a:pt x="154" y="103"/>
                </a:cubicBezTo>
                <a:cubicBezTo>
                  <a:pt x="154" y="90"/>
                  <a:pt x="150" y="78"/>
                  <a:pt x="143" y="68"/>
                </a:cubicBezTo>
                <a:cubicBezTo>
                  <a:pt x="131" y="79"/>
                  <a:pt x="131" y="79"/>
                  <a:pt x="131" y="79"/>
                </a:cubicBezTo>
                <a:cubicBezTo>
                  <a:pt x="136" y="86"/>
                  <a:pt x="138" y="94"/>
                  <a:pt x="138" y="103"/>
                </a:cubicBezTo>
                <a:cubicBezTo>
                  <a:pt x="138" y="127"/>
                  <a:pt x="119" y="146"/>
                  <a:pt x="95" y="146"/>
                </a:cubicBezTo>
                <a:cubicBezTo>
                  <a:pt x="71" y="146"/>
                  <a:pt x="52" y="127"/>
                  <a:pt x="52" y="103"/>
                </a:cubicBezTo>
                <a:cubicBezTo>
                  <a:pt x="52" y="79"/>
                  <a:pt x="71" y="60"/>
                  <a:pt x="95" y="60"/>
                </a:cubicBezTo>
                <a:cubicBezTo>
                  <a:pt x="104" y="60"/>
                  <a:pt x="112" y="62"/>
                  <a:pt x="119" y="67"/>
                </a:cubicBezTo>
                <a:lnTo>
                  <a:pt x="130" y="55"/>
                </a:lnTo>
                <a:close/>
                <a:moveTo>
                  <a:pt x="157" y="54"/>
                </a:moveTo>
                <a:cubicBezTo>
                  <a:pt x="167" y="67"/>
                  <a:pt x="174" y="84"/>
                  <a:pt x="174" y="103"/>
                </a:cubicBezTo>
                <a:cubicBezTo>
                  <a:pt x="174" y="147"/>
                  <a:pt x="139" y="182"/>
                  <a:pt x="95" y="182"/>
                </a:cubicBezTo>
                <a:cubicBezTo>
                  <a:pt x="52" y="182"/>
                  <a:pt x="16" y="147"/>
                  <a:pt x="16" y="103"/>
                </a:cubicBezTo>
                <a:cubicBezTo>
                  <a:pt x="16" y="59"/>
                  <a:pt x="52" y="24"/>
                  <a:pt x="95" y="24"/>
                </a:cubicBezTo>
                <a:cubicBezTo>
                  <a:pt x="114" y="24"/>
                  <a:pt x="131" y="31"/>
                  <a:pt x="144" y="41"/>
                </a:cubicBezTo>
                <a:cubicBezTo>
                  <a:pt x="156" y="30"/>
                  <a:pt x="156" y="30"/>
                  <a:pt x="156" y="30"/>
                </a:cubicBezTo>
                <a:cubicBezTo>
                  <a:pt x="139" y="16"/>
                  <a:pt x="118" y="8"/>
                  <a:pt x="95" y="8"/>
                </a:cubicBezTo>
                <a:cubicBezTo>
                  <a:pt x="43" y="8"/>
                  <a:pt x="0" y="51"/>
                  <a:pt x="0" y="103"/>
                </a:cubicBezTo>
                <a:cubicBezTo>
                  <a:pt x="0" y="155"/>
                  <a:pt x="43" y="198"/>
                  <a:pt x="95" y="198"/>
                </a:cubicBezTo>
                <a:cubicBezTo>
                  <a:pt x="147" y="198"/>
                  <a:pt x="190" y="155"/>
                  <a:pt x="190" y="103"/>
                </a:cubicBezTo>
                <a:cubicBezTo>
                  <a:pt x="190" y="80"/>
                  <a:pt x="182" y="59"/>
                  <a:pt x="168" y="42"/>
                </a:cubicBezTo>
                <a:lnTo>
                  <a:pt x="157" y="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5CDA7F4B-0232-4722-9739-4E4C7D42FE7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84460" y="1883317"/>
            <a:ext cx="3709988" cy="4892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IN" sz="2800" b="1" kern="1200" dirty="0">
                <a:solidFill>
                  <a:srgbClr val="002855"/>
                </a:solidFill>
                <a:latin typeface="Poppins" panose="00000500000000000000" pitchFamily="2" charset="0"/>
                <a:ea typeface="Roboto Black" panose="020000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Your Text</a:t>
            </a:r>
            <a:endParaRPr lang="en-IN"/>
          </a:p>
        </p:txBody>
      </p:sp>
      <p:sp>
        <p:nvSpPr>
          <p:cNvPr id="35" name="Picture Placeholder 21">
            <a:extLst>
              <a:ext uri="{FF2B5EF4-FFF2-40B4-BE49-F238E27FC236}">
                <a16:creationId xmlns:a16="http://schemas.microsoft.com/office/drawing/2014/main" id="{AEF64CD4-E70E-4986-9DD6-6D8DFABC1D0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11059" y="352769"/>
            <a:ext cx="2804208" cy="8704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IN"/>
              <a:t>Add Logo Here</a:t>
            </a:r>
            <a:endParaRPr lang="id-ID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B078654F-65E3-40FF-94EF-BBCA64C9BB1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886200" y="2558609"/>
            <a:ext cx="7602295" cy="1926858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SzPct val="125000"/>
              <a:buFont typeface="Arial" panose="020B0604020202020204" pitchFamily="34" charset="0"/>
              <a:buChar char="•"/>
              <a:defRPr sz="1400">
                <a:solidFill>
                  <a:srgbClr val="091148"/>
                </a:solidFill>
              </a:defRPr>
            </a:lvl1pPr>
            <a:lvl2pPr marL="180975" indent="-180975">
              <a:lnSpc>
                <a:spcPct val="100000"/>
              </a:lnSpc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25000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2pPr>
            <a:lvl3pPr marL="447675" indent="-180975">
              <a:lnSpc>
                <a:spcPct val="100000"/>
              </a:lnSpc>
              <a:spcBef>
                <a:spcPts val="300"/>
              </a:spcBef>
              <a:buSzPct val="75000"/>
              <a:buFont typeface="Courier New" panose="02070309020205020404" pitchFamily="49" charset="0"/>
              <a:buChar char="o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3pPr>
            <a:lvl4pPr marL="714375" indent="-17145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lang="en-US" sz="13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4pPr>
            <a:lvl5pPr marL="990600" indent="-180975">
              <a:lnSpc>
                <a:spcPct val="10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Roboto Light" panose="02000000000000000000" pitchFamily="2" charset="0"/>
              <a:buChar char="-"/>
              <a:defRPr lang="en-IN" sz="1200" kern="1200" dirty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Body text 14 point Roboto Light</a:t>
            </a:r>
          </a:p>
          <a:p>
            <a:pPr lvl="1"/>
            <a:r>
              <a:rPr lang="en-US"/>
              <a:t>First bullet 14 point Roboto Light (Body)</a:t>
            </a:r>
          </a:p>
          <a:p>
            <a:pPr lvl="2"/>
            <a:r>
              <a:rPr lang="en-US"/>
              <a:t>Second bullet 14 point Roboto Light (Body)</a:t>
            </a:r>
          </a:p>
          <a:p>
            <a:pPr lvl="3"/>
            <a:r>
              <a:rPr lang="en-US"/>
              <a:t>Third bullet 13 point Roboto Light (Body)</a:t>
            </a:r>
          </a:p>
          <a:p>
            <a:pPr lvl="4"/>
            <a:r>
              <a:rPr lang="en-US"/>
              <a:t>Fourth bullet 12 point Roboto Light (Body)</a:t>
            </a:r>
            <a:endParaRPr lang="en-IN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BF3B11FE-DDFA-4871-ACA0-9FEEFACAE9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983" y="681489"/>
            <a:ext cx="4978401" cy="606424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to edit title</a:t>
            </a:r>
            <a:endParaRPr lang="en-IN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30E3CB-6535-45E3-99D9-B3F71DA3CAE0}"/>
              </a:ext>
            </a:extLst>
          </p:cNvPr>
          <p:cNvSpPr/>
          <p:nvPr userDrawn="1"/>
        </p:nvSpPr>
        <p:spPr>
          <a:xfrm>
            <a:off x="1" y="674917"/>
            <a:ext cx="95249" cy="5048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8496168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28a - 2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63B9D5B-CD7B-4C6F-893A-2D22B74BB83B}"/>
              </a:ext>
            </a:extLst>
          </p:cNvPr>
          <p:cNvSpPr/>
          <p:nvPr userDrawn="1"/>
        </p:nvSpPr>
        <p:spPr>
          <a:xfrm>
            <a:off x="-1" y="0"/>
            <a:ext cx="5137833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336BCDF-96C8-4952-A56F-00D46FA373AC}"/>
              </a:ext>
            </a:extLst>
          </p:cNvPr>
          <p:cNvGrpSpPr/>
          <p:nvPr userDrawn="1"/>
        </p:nvGrpSpPr>
        <p:grpSpPr>
          <a:xfrm>
            <a:off x="472797" y="1288871"/>
            <a:ext cx="10299601" cy="4976026"/>
            <a:chOff x="4137891" y="936710"/>
            <a:chExt cx="7622836" cy="5152275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776CF08-82C1-4A0B-AB3B-3DA26698D2A0}"/>
                </a:ext>
              </a:extLst>
            </p:cNvPr>
            <p:cNvSpPr/>
            <p:nvPr/>
          </p:nvSpPr>
          <p:spPr>
            <a:xfrm>
              <a:off x="4137891" y="936710"/>
              <a:ext cx="7444510" cy="5020745"/>
            </a:xfrm>
            <a:prstGeom prst="rect">
              <a:avLst/>
            </a:prstGeom>
            <a:solidFill>
              <a:srgbClr val="77BC1F"/>
            </a:solidFill>
            <a:ln>
              <a:noFill/>
            </a:ln>
            <a:effectLst>
              <a:outerShdw blurRad="558800" dist="431800" dir="2700000" sx="94000" sy="94000" algn="ctr" rotWithShape="0">
                <a:srgbClr val="0000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7A2BB01-12BA-49EC-975A-26B16F0B143C}"/>
                </a:ext>
              </a:extLst>
            </p:cNvPr>
            <p:cNvSpPr/>
            <p:nvPr/>
          </p:nvSpPr>
          <p:spPr>
            <a:xfrm>
              <a:off x="4275696" y="1068240"/>
              <a:ext cx="7485031" cy="50207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58800" dist="431800" dir="2700000" sx="94000" sy="94000" algn="ctr" rotWithShape="0">
                <a:srgbClr val="0000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37" name="Picture Placeholder 21">
            <a:extLst>
              <a:ext uri="{FF2B5EF4-FFF2-40B4-BE49-F238E27FC236}">
                <a16:creationId xmlns:a16="http://schemas.microsoft.com/office/drawing/2014/main" id="{52A3313E-6929-4FC4-B596-64AA18FC260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662643" y="215020"/>
            <a:ext cx="2804208" cy="8704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IN"/>
              <a:t>Add Logo Here</a:t>
            </a:r>
            <a:endParaRPr lang="id-ID"/>
          </a:p>
        </p:txBody>
      </p:sp>
      <p:sp>
        <p:nvSpPr>
          <p:cNvPr id="47" name="Picture Placeholder 21">
            <a:extLst>
              <a:ext uri="{FF2B5EF4-FFF2-40B4-BE49-F238E27FC236}">
                <a16:creationId xmlns:a16="http://schemas.microsoft.com/office/drawing/2014/main" id="{2ADAA4CC-FA1F-4205-9DA5-1CFDA9AC36E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 rot="791124">
            <a:off x="8537005" y="2844590"/>
            <a:ext cx="1902293" cy="1027869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IN"/>
              <a:t>Add Logo Here</a:t>
            </a:r>
            <a:endParaRPr lang="id-ID"/>
          </a:p>
        </p:txBody>
      </p:sp>
      <p:sp>
        <p:nvSpPr>
          <p:cNvPr id="48" name="Picture Placeholder 21">
            <a:extLst>
              <a:ext uri="{FF2B5EF4-FFF2-40B4-BE49-F238E27FC236}">
                <a16:creationId xmlns:a16="http://schemas.microsoft.com/office/drawing/2014/main" id="{5D4D8E4E-E710-4D99-8763-AB4C192A242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589800" y="1795419"/>
            <a:ext cx="1902293" cy="1027869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IN"/>
              <a:t>Add Logo Here</a:t>
            </a:r>
            <a:endParaRPr lang="id-ID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B674E99D-3FED-4C55-BEC3-8A11CF7E84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43469" y="1626862"/>
            <a:ext cx="3709988" cy="4892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IN" sz="2800" b="1" kern="1200" dirty="0">
                <a:solidFill>
                  <a:srgbClr val="002855"/>
                </a:solidFill>
                <a:latin typeface="Poppins" panose="00000500000000000000" pitchFamily="2" charset="0"/>
                <a:ea typeface="Roboto Black" panose="020000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Your Text</a:t>
            </a:r>
            <a:endParaRPr lang="en-IN"/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B01E3314-8294-4019-8A47-B15F13161EE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70080" y="2117570"/>
            <a:ext cx="7602295" cy="1400938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SzPct val="125000"/>
              <a:buFont typeface="Arial" panose="020B0604020202020204" pitchFamily="34" charset="0"/>
              <a:buChar char="•"/>
              <a:defRPr sz="1400">
                <a:solidFill>
                  <a:srgbClr val="091148"/>
                </a:solidFill>
              </a:defRPr>
            </a:lvl1pPr>
            <a:lvl2pPr marL="180975" indent="-180975">
              <a:lnSpc>
                <a:spcPct val="100000"/>
              </a:lnSpc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25000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2pPr>
            <a:lvl3pPr marL="447675" indent="-180975">
              <a:lnSpc>
                <a:spcPct val="100000"/>
              </a:lnSpc>
              <a:spcBef>
                <a:spcPts val="300"/>
              </a:spcBef>
              <a:buSzPct val="75000"/>
              <a:buFont typeface="Courier New" panose="02070309020205020404" pitchFamily="49" charset="0"/>
              <a:buChar char="o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3pPr>
            <a:lvl4pPr marL="714375" indent="-17145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lang="en-US" sz="13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4pPr>
            <a:lvl5pPr marL="990600" indent="-180975">
              <a:lnSpc>
                <a:spcPct val="10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Roboto Light" panose="02000000000000000000" pitchFamily="2" charset="0"/>
              <a:buChar char="-"/>
              <a:defRPr lang="en-IN" sz="1200" kern="1200" dirty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Body text 14 point Roboto Light</a:t>
            </a:r>
          </a:p>
          <a:p>
            <a:pPr lvl="1"/>
            <a:r>
              <a:rPr lang="en-US"/>
              <a:t>First bullet 14 point Roboto Light (Body)</a:t>
            </a:r>
          </a:p>
          <a:p>
            <a:pPr lvl="2"/>
            <a:r>
              <a:rPr lang="en-US"/>
              <a:t>Second bullet 14 point Roboto Light (Body)</a:t>
            </a:r>
          </a:p>
          <a:p>
            <a:pPr lvl="3"/>
            <a:r>
              <a:rPr lang="en-US"/>
              <a:t>Third bullet 13 point Roboto Light (Body)</a:t>
            </a:r>
          </a:p>
          <a:p>
            <a:pPr lvl="4"/>
            <a:r>
              <a:rPr lang="en-US"/>
              <a:t>Fourth bullet 12 point Roboto Light (Body)</a:t>
            </a:r>
            <a:endParaRPr lang="en-IN"/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FA26F7F6-7F82-4F82-9E40-F1D8A4B8DFB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643469" y="4039961"/>
            <a:ext cx="3709988" cy="4892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IN" sz="2800" b="1" kern="1200" dirty="0">
                <a:solidFill>
                  <a:srgbClr val="002855"/>
                </a:solidFill>
                <a:latin typeface="Poppins" panose="00000500000000000000" pitchFamily="2" charset="0"/>
                <a:ea typeface="Roboto Black" panose="020000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Your Text</a:t>
            </a:r>
            <a:endParaRPr lang="en-IN"/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A7328A53-5752-4C90-B7AC-BF539AD189B3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770080" y="4530669"/>
            <a:ext cx="7602295" cy="1400938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SzPct val="125000"/>
              <a:buFont typeface="Arial" panose="020B0604020202020204" pitchFamily="34" charset="0"/>
              <a:buChar char="•"/>
              <a:defRPr sz="1400">
                <a:solidFill>
                  <a:srgbClr val="091148"/>
                </a:solidFill>
              </a:defRPr>
            </a:lvl1pPr>
            <a:lvl2pPr marL="180975" indent="-180975">
              <a:lnSpc>
                <a:spcPct val="100000"/>
              </a:lnSpc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25000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2pPr>
            <a:lvl3pPr marL="447675" indent="-180975">
              <a:lnSpc>
                <a:spcPct val="100000"/>
              </a:lnSpc>
              <a:spcBef>
                <a:spcPts val="300"/>
              </a:spcBef>
              <a:buSzPct val="75000"/>
              <a:buFont typeface="Courier New" panose="02070309020205020404" pitchFamily="49" charset="0"/>
              <a:buChar char="o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3pPr>
            <a:lvl4pPr marL="714375" indent="-17145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lang="en-US" sz="13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4pPr>
            <a:lvl5pPr marL="990600" indent="-180975">
              <a:lnSpc>
                <a:spcPct val="10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Roboto Light" panose="02000000000000000000" pitchFamily="2" charset="0"/>
              <a:buChar char="-"/>
              <a:defRPr lang="en-IN" sz="1200" kern="1200" dirty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Body text 14 point Roboto Light</a:t>
            </a:r>
          </a:p>
          <a:p>
            <a:pPr lvl="1"/>
            <a:r>
              <a:rPr lang="en-US"/>
              <a:t>First bullet 14 point Roboto Light (Body)</a:t>
            </a:r>
          </a:p>
          <a:p>
            <a:pPr lvl="2"/>
            <a:r>
              <a:rPr lang="en-US"/>
              <a:t>Second bullet 14 point Roboto Light (Body)</a:t>
            </a:r>
          </a:p>
          <a:p>
            <a:pPr lvl="3"/>
            <a:r>
              <a:rPr lang="en-US"/>
              <a:t>Third bullet 13 point Roboto Light (Body)</a:t>
            </a:r>
          </a:p>
          <a:p>
            <a:pPr lvl="4"/>
            <a:r>
              <a:rPr lang="en-US"/>
              <a:t>Fourth bullet 12 point Roboto Light (Body)</a:t>
            </a:r>
            <a:endParaRPr lang="en-IN"/>
          </a:p>
        </p:txBody>
      </p:sp>
      <p:sp>
        <p:nvSpPr>
          <p:cNvPr id="20" name="Title 3">
            <a:extLst>
              <a:ext uri="{FF2B5EF4-FFF2-40B4-BE49-F238E27FC236}">
                <a16:creationId xmlns:a16="http://schemas.microsoft.com/office/drawing/2014/main" id="{4784E756-B0AC-49A8-9D35-134F252059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983" y="681489"/>
            <a:ext cx="4978401" cy="606424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to edit title</a:t>
            </a:r>
            <a:endParaRPr lang="en-IN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C15A086-0955-4EBE-9AEE-080595201F71}"/>
              </a:ext>
            </a:extLst>
          </p:cNvPr>
          <p:cNvSpPr/>
          <p:nvPr userDrawn="1"/>
        </p:nvSpPr>
        <p:spPr>
          <a:xfrm>
            <a:off x="1" y="674917"/>
            <a:ext cx="95249" cy="5048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1629288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28e - Single Big Middl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63B9D5B-CD7B-4C6F-893A-2D22B74BB83B}"/>
              </a:ext>
            </a:extLst>
          </p:cNvPr>
          <p:cNvSpPr/>
          <p:nvPr userDrawn="1"/>
        </p:nvSpPr>
        <p:spPr>
          <a:xfrm>
            <a:off x="-1" y="0"/>
            <a:ext cx="5137833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336BCDF-96C8-4952-A56F-00D46FA373AC}"/>
              </a:ext>
            </a:extLst>
          </p:cNvPr>
          <p:cNvGrpSpPr/>
          <p:nvPr userDrawn="1"/>
        </p:nvGrpSpPr>
        <p:grpSpPr>
          <a:xfrm>
            <a:off x="472797" y="1288871"/>
            <a:ext cx="10299601" cy="4976026"/>
            <a:chOff x="4137891" y="936710"/>
            <a:chExt cx="7622836" cy="5152275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776CF08-82C1-4A0B-AB3B-3DA26698D2A0}"/>
                </a:ext>
              </a:extLst>
            </p:cNvPr>
            <p:cNvSpPr/>
            <p:nvPr/>
          </p:nvSpPr>
          <p:spPr>
            <a:xfrm>
              <a:off x="4137891" y="936710"/>
              <a:ext cx="7444510" cy="5020745"/>
            </a:xfrm>
            <a:prstGeom prst="rect">
              <a:avLst/>
            </a:prstGeom>
            <a:solidFill>
              <a:srgbClr val="77BC1F"/>
            </a:solidFill>
            <a:ln>
              <a:noFill/>
            </a:ln>
            <a:effectLst>
              <a:outerShdw blurRad="558800" dist="431800" dir="2700000" sx="94000" sy="94000" algn="ctr" rotWithShape="0">
                <a:srgbClr val="0000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7A2BB01-12BA-49EC-975A-26B16F0B143C}"/>
                </a:ext>
              </a:extLst>
            </p:cNvPr>
            <p:cNvSpPr/>
            <p:nvPr/>
          </p:nvSpPr>
          <p:spPr>
            <a:xfrm>
              <a:off x="4275696" y="1068240"/>
              <a:ext cx="7485031" cy="50207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58800" dist="431800" dir="2700000" sx="94000" sy="94000" algn="ctr" rotWithShape="0">
                <a:srgbClr val="0000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B674E99D-3FED-4C55-BEC3-8A11CF7E84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0080" y="1626862"/>
            <a:ext cx="9761373" cy="4892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IN" sz="2000" b="1" kern="1200" dirty="0">
                <a:solidFill>
                  <a:srgbClr val="002855"/>
                </a:solidFill>
                <a:latin typeface="Poppins" panose="00000500000000000000" pitchFamily="2" charset="0"/>
                <a:ea typeface="Roboto Black" panose="020000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Your Text</a:t>
            </a:r>
            <a:endParaRPr lang="en-IN"/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B01E3314-8294-4019-8A47-B15F13161EE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70080" y="2117570"/>
            <a:ext cx="7602295" cy="1400938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SzPct val="125000"/>
              <a:buFont typeface="Arial" panose="020B0604020202020204" pitchFamily="34" charset="0"/>
              <a:buChar char="•"/>
              <a:defRPr sz="1400">
                <a:solidFill>
                  <a:srgbClr val="091148"/>
                </a:solidFill>
              </a:defRPr>
            </a:lvl1pPr>
            <a:lvl2pPr marL="180975" indent="-180975">
              <a:lnSpc>
                <a:spcPct val="100000"/>
              </a:lnSpc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25000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2pPr>
            <a:lvl3pPr marL="447675" indent="-180975">
              <a:lnSpc>
                <a:spcPct val="100000"/>
              </a:lnSpc>
              <a:spcBef>
                <a:spcPts val="300"/>
              </a:spcBef>
              <a:buSzPct val="75000"/>
              <a:buFont typeface="Courier New" panose="02070309020205020404" pitchFamily="49" charset="0"/>
              <a:buChar char="o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3pPr>
            <a:lvl4pPr marL="714375" indent="-17145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lang="en-US" sz="13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4pPr>
            <a:lvl5pPr marL="990600" indent="-180975">
              <a:lnSpc>
                <a:spcPct val="10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Roboto Light" panose="02000000000000000000" pitchFamily="2" charset="0"/>
              <a:buChar char="-"/>
              <a:defRPr lang="en-IN" sz="1200" kern="1200" dirty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Body text 14 point Roboto Light</a:t>
            </a:r>
          </a:p>
          <a:p>
            <a:pPr lvl="1"/>
            <a:r>
              <a:rPr lang="en-US"/>
              <a:t>First bullet 14 point Roboto Light (Body)</a:t>
            </a:r>
          </a:p>
          <a:p>
            <a:pPr lvl="2"/>
            <a:r>
              <a:rPr lang="en-US"/>
              <a:t>Second bullet 14 point Roboto Light (Body)</a:t>
            </a:r>
          </a:p>
          <a:p>
            <a:pPr lvl="3"/>
            <a:r>
              <a:rPr lang="en-US"/>
              <a:t>Third bullet 13 point Roboto Light (Body)</a:t>
            </a:r>
          </a:p>
          <a:p>
            <a:pPr lvl="4"/>
            <a:r>
              <a:rPr lang="en-US"/>
              <a:t>Fourth bullet 12 point Roboto Light (Body)</a:t>
            </a:r>
            <a:endParaRPr lang="en-IN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940F6301-35AB-4075-B66E-4AC93DA2C8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983" y="681489"/>
            <a:ext cx="4978401" cy="606424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to edit title</a:t>
            </a:r>
            <a:endParaRPr lang="en-IN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A5B1EDC-F966-4154-9EE0-93A32508740F}"/>
              </a:ext>
            </a:extLst>
          </p:cNvPr>
          <p:cNvSpPr/>
          <p:nvPr userDrawn="1"/>
        </p:nvSpPr>
        <p:spPr>
          <a:xfrm>
            <a:off x="1" y="674917"/>
            <a:ext cx="95249" cy="5048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3416210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28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63B9D5B-CD7B-4C6F-893A-2D22B74BB83B}"/>
              </a:ext>
            </a:extLst>
          </p:cNvPr>
          <p:cNvSpPr/>
          <p:nvPr userDrawn="1"/>
        </p:nvSpPr>
        <p:spPr>
          <a:xfrm>
            <a:off x="-1" y="0"/>
            <a:ext cx="5137833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336BCDF-96C8-4952-A56F-00D46FA373AC}"/>
              </a:ext>
            </a:extLst>
          </p:cNvPr>
          <p:cNvGrpSpPr/>
          <p:nvPr userDrawn="1"/>
        </p:nvGrpSpPr>
        <p:grpSpPr>
          <a:xfrm>
            <a:off x="472797" y="1288871"/>
            <a:ext cx="10299601" cy="4976026"/>
            <a:chOff x="4137891" y="936710"/>
            <a:chExt cx="7622836" cy="5152275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776CF08-82C1-4A0B-AB3B-3DA26698D2A0}"/>
                </a:ext>
              </a:extLst>
            </p:cNvPr>
            <p:cNvSpPr/>
            <p:nvPr/>
          </p:nvSpPr>
          <p:spPr>
            <a:xfrm>
              <a:off x="4137891" y="936710"/>
              <a:ext cx="7444510" cy="5020745"/>
            </a:xfrm>
            <a:prstGeom prst="rect">
              <a:avLst/>
            </a:prstGeom>
            <a:solidFill>
              <a:srgbClr val="77BC1F"/>
            </a:solidFill>
            <a:ln>
              <a:noFill/>
            </a:ln>
            <a:effectLst>
              <a:outerShdw blurRad="558800" dist="431800" dir="2700000" sx="94000" sy="94000" algn="ctr" rotWithShape="0">
                <a:srgbClr val="0000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7A2BB01-12BA-49EC-975A-26B16F0B143C}"/>
                </a:ext>
              </a:extLst>
            </p:cNvPr>
            <p:cNvSpPr/>
            <p:nvPr/>
          </p:nvSpPr>
          <p:spPr>
            <a:xfrm>
              <a:off x="4275696" y="1068240"/>
              <a:ext cx="7485031" cy="50207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58800" dist="431800" dir="2700000" sx="94000" sy="94000" algn="ctr" rotWithShape="0">
                <a:srgbClr val="0000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37" name="Picture Placeholder 21">
            <a:extLst>
              <a:ext uri="{FF2B5EF4-FFF2-40B4-BE49-F238E27FC236}">
                <a16:creationId xmlns:a16="http://schemas.microsoft.com/office/drawing/2014/main" id="{52A3313E-6929-4FC4-B596-64AA18FC260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662643" y="215020"/>
            <a:ext cx="2804208" cy="8704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IN"/>
              <a:t>Add Logo Here</a:t>
            </a:r>
            <a:endParaRPr lang="id-ID"/>
          </a:p>
        </p:txBody>
      </p:sp>
      <p:sp>
        <p:nvSpPr>
          <p:cNvPr id="17" name="Picture Placeholder 21">
            <a:extLst>
              <a:ext uri="{FF2B5EF4-FFF2-40B4-BE49-F238E27FC236}">
                <a16:creationId xmlns:a16="http://schemas.microsoft.com/office/drawing/2014/main" id="{C1AE5F8C-33AA-4F99-AFBE-9C99E9590B6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589800" y="1795419"/>
            <a:ext cx="1902293" cy="1164597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IN"/>
              <a:t>Add Logo Here</a:t>
            </a:r>
            <a:endParaRPr lang="id-ID"/>
          </a:p>
        </p:txBody>
      </p:sp>
      <p:sp>
        <p:nvSpPr>
          <p:cNvPr id="20" name="Picture Placeholder 21">
            <a:extLst>
              <a:ext uri="{FF2B5EF4-FFF2-40B4-BE49-F238E27FC236}">
                <a16:creationId xmlns:a16="http://schemas.microsoft.com/office/drawing/2014/main" id="{C7FBD704-1234-47E6-BD15-BE085202CBB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589800" y="3109546"/>
            <a:ext cx="1902293" cy="1164597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IN"/>
              <a:t>Add Logo Here</a:t>
            </a:r>
            <a:endParaRPr lang="id-ID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85A8E7A7-3241-4881-B475-87867EBAA1B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43469" y="1626862"/>
            <a:ext cx="3709988" cy="4892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IN" sz="2800" b="1" kern="1200" dirty="0">
                <a:solidFill>
                  <a:srgbClr val="002855"/>
                </a:solidFill>
                <a:latin typeface="Poppins" panose="00000500000000000000" pitchFamily="2" charset="0"/>
                <a:ea typeface="Roboto Black" panose="020000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Your Text</a:t>
            </a:r>
            <a:endParaRPr lang="en-IN"/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B7379912-79ED-48CC-85A7-617FFEB7B955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70080" y="2117570"/>
            <a:ext cx="7602295" cy="1400938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SzPct val="125000"/>
              <a:buFont typeface="Arial" panose="020B0604020202020204" pitchFamily="34" charset="0"/>
              <a:buChar char="•"/>
              <a:defRPr sz="1400">
                <a:solidFill>
                  <a:srgbClr val="091148"/>
                </a:solidFill>
              </a:defRPr>
            </a:lvl1pPr>
            <a:lvl2pPr marL="180975" indent="-180975">
              <a:lnSpc>
                <a:spcPct val="100000"/>
              </a:lnSpc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25000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2pPr>
            <a:lvl3pPr marL="447675" indent="-180975">
              <a:lnSpc>
                <a:spcPct val="100000"/>
              </a:lnSpc>
              <a:spcBef>
                <a:spcPts val="300"/>
              </a:spcBef>
              <a:buSzPct val="75000"/>
              <a:buFont typeface="Courier New" panose="02070309020205020404" pitchFamily="49" charset="0"/>
              <a:buChar char="o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3pPr>
            <a:lvl4pPr marL="714375" indent="-17145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lang="en-US" sz="13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4pPr>
            <a:lvl5pPr marL="990600" indent="-180975">
              <a:lnSpc>
                <a:spcPct val="10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Roboto Light" panose="02000000000000000000" pitchFamily="2" charset="0"/>
              <a:buChar char="-"/>
              <a:defRPr lang="en-IN" sz="1200" kern="1200" dirty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Body text 14 point Roboto Light</a:t>
            </a:r>
          </a:p>
          <a:p>
            <a:pPr lvl="1"/>
            <a:r>
              <a:rPr lang="en-US"/>
              <a:t>First bullet 14 point Roboto Light (Body)</a:t>
            </a:r>
          </a:p>
          <a:p>
            <a:pPr lvl="2"/>
            <a:r>
              <a:rPr lang="en-US"/>
              <a:t>Second bullet 14 point Roboto Light (Body)</a:t>
            </a:r>
          </a:p>
          <a:p>
            <a:pPr lvl="3"/>
            <a:r>
              <a:rPr lang="en-US"/>
              <a:t>Third bullet 13 point Roboto Light (Body)</a:t>
            </a:r>
          </a:p>
          <a:p>
            <a:pPr lvl="4"/>
            <a:r>
              <a:rPr lang="en-US"/>
              <a:t>Fourth bullet 12 point Roboto Light (Body)</a:t>
            </a:r>
            <a:endParaRPr lang="en-IN"/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7A274AF2-0DD7-47AC-9982-08EA270285B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643469" y="4039961"/>
            <a:ext cx="3709988" cy="4892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IN" sz="2800" b="1" kern="1200" dirty="0">
                <a:solidFill>
                  <a:srgbClr val="002855"/>
                </a:solidFill>
                <a:latin typeface="Poppins" panose="00000500000000000000" pitchFamily="2" charset="0"/>
                <a:ea typeface="Roboto Black" panose="020000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Your Text</a:t>
            </a:r>
            <a:endParaRPr lang="en-IN"/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59790E21-27D1-4C44-BCBF-0DFE478EE15A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770080" y="4530669"/>
            <a:ext cx="7602295" cy="1400938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SzPct val="125000"/>
              <a:buFont typeface="Arial" panose="020B0604020202020204" pitchFamily="34" charset="0"/>
              <a:buChar char="•"/>
              <a:defRPr sz="1400">
                <a:solidFill>
                  <a:srgbClr val="091148"/>
                </a:solidFill>
              </a:defRPr>
            </a:lvl1pPr>
            <a:lvl2pPr marL="180975" indent="-180975">
              <a:lnSpc>
                <a:spcPct val="100000"/>
              </a:lnSpc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25000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2pPr>
            <a:lvl3pPr marL="447675" indent="-180975">
              <a:lnSpc>
                <a:spcPct val="100000"/>
              </a:lnSpc>
              <a:spcBef>
                <a:spcPts val="300"/>
              </a:spcBef>
              <a:buSzPct val="75000"/>
              <a:buFont typeface="Courier New" panose="02070309020205020404" pitchFamily="49" charset="0"/>
              <a:buChar char="o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3pPr>
            <a:lvl4pPr marL="714375" indent="-17145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lang="en-US" sz="13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4pPr>
            <a:lvl5pPr marL="990600" indent="-180975">
              <a:lnSpc>
                <a:spcPct val="10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Roboto Light" panose="02000000000000000000" pitchFamily="2" charset="0"/>
              <a:buChar char="-"/>
              <a:defRPr lang="en-IN" sz="1200" kern="1200" dirty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Body text 14 point Roboto Light</a:t>
            </a:r>
          </a:p>
          <a:p>
            <a:pPr lvl="1"/>
            <a:r>
              <a:rPr lang="en-US"/>
              <a:t>First bullet 14 point Roboto Light (Body)</a:t>
            </a:r>
          </a:p>
          <a:p>
            <a:pPr lvl="2"/>
            <a:r>
              <a:rPr lang="en-US"/>
              <a:t>Second bullet 14 point Roboto Light (Body)</a:t>
            </a:r>
          </a:p>
          <a:p>
            <a:pPr lvl="3"/>
            <a:r>
              <a:rPr lang="en-US"/>
              <a:t>Third bullet 13 point Roboto Light (Body)</a:t>
            </a:r>
          </a:p>
          <a:p>
            <a:pPr lvl="4"/>
            <a:r>
              <a:rPr lang="en-US"/>
              <a:t>Fourth bullet 12 point Roboto Light (Body)</a:t>
            </a:r>
            <a:endParaRPr lang="en-IN"/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08714E7D-3C94-4C99-9C74-B89D0C1C55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983" y="681489"/>
            <a:ext cx="4978401" cy="606424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to edit title</a:t>
            </a:r>
            <a:endParaRPr lang="en-IN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1791C93-85EF-4B3D-AC36-47F4CD3B5D09}"/>
              </a:ext>
            </a:extLst>
          </p:cNvPr>
          <p:cNvSpPr/>
          <p:nvPr userDrawn="1"/>
        </p:nvSpPr>
        <p:spPr>
          <a:xfrm>
            <a:off x="1" y="674917"/>
            <a:ext cx="95249" cy="5048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900500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28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63B9D5B-CD7B-4C6F-893A-2D22B74BB83B}"/>
              </a:ext>
            </a:extLst>
          </p:cNvPr>
          <p:cNvSpPr/>
          <p:nvPr userDrawn="1"/>
        </p:nvSpPr>
        <p:spPr>
          <a:xfrm>
            <a:off x="-1" y="0"/>
            <a:ext cx="5137833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336BCDF-96C8-4952-A56F-00D46FA373AC}"/>
              </a:ext>
            </a:extLst>
          </p:cNvPr>
          <p:cNvGrpSpPr/>
          <p:nvPr userDrawn="1"/>
        </p:nvGrpSpPr>
        <p:grpSpPr>
          <a:xfrm>
            <a:off x="472797" y="1288871"/>
            <a:ext cx="10299601" cy="4976026"/>
            <a:chOff x="4137891" y="936710"/>
            <a:chExt cx="7622836" cy="5152275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776CF08-82C1-4A0B-AB3B-3DA26698D2A0}"/>
                </a:ext>
              </a:extLst>
            </p:cNvPr>
            <p:cNvSpPr/>
            <p:nvPr/>
          </p:nvSpPr>
          <p:spPr>
            <a:xfrm>
              <a:off x="4137891" y="936710"/>
              <a:ext cx="7444510" cy="5020745"/>
            </a:xfrm>
            <a:prstGeom prst="rect">
              <a:avLst/>
            </a:prstGeom>
            <a:solidFill>
              <a:srgbClr val="77BC1F"/>
            </a:solidFill>
            <a:ln>
              <a:noFill/>
            </a:ln>
            <a:effectLst>
              <a:outerShdw blurRad="558800" dist="431800" dir="2700000" sx="94000" sy="94000" algn="ctr" rotWithShape="0">
                <a:srgbClr val="0000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7A2BB01-12BA-49EC-975A-26B16F0B143C}"/>
                </a:ext>
              </a:extLst>
            </p:cNvPr>
            <p:cNvSpPr/>
            <p:nvPr/>
          </p:nvSpPr>
          <p:spPr>
            <a:xfrm>
              <a:off x="4275696" y="1068240"/>
              <a:ext cx="7485031" cy="50207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58800" dist="431800" dir="2700000" sx="94000" sy="94000" algn="ctr" rotWithShape="0">
                <a:srgbClr val="0000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37" name="Picture Placeholder 21">
            <a:extLst>
              <a:ext uri="{FF2B5EF4-FFF2-40B4-BE49-F238E27FC236}">
                <a16:creationId xmlns:a16="http://schemas.microsoft.com/office/drawing/2014/main" id="{52A3313E-6929-4FC4-B596-64AA18FC260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662643" y="215020"/>
            <a:ext cx="2804208" cy="8704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IN"/>
              <a:t>Add Logo Here</a:t>
            </a:r>
            <a:endParaRPr lang="id-ID"/>
          </a:p>
        </p:txBody>
      </p:sp>
      <p:sp>
        <p:nvSpPr>
          <p:cNvPr id="17" name="Picture Placeholder 21">
            <a:extLst>
              <a:ext uri="{FF2B5EF4-FFF2-40B4-BE49-F238E27FC236}">
                <a16:creationId xmlns:a16="http://schemas.microsoft.com/office/drawing/2014/main" id="{C1AE5F8C-33AA-4F99-AFBE-9C99E9590B6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589800" y="1795419"/>
            <a:ext cx="1902293" cy="1164597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IN"/>
              <a:t>Add Logo Here</a:t>
            </a:r>
            <a:endParaRPr lang="id-ID"/>
          </a:p>
        </p:txBody>
      </p:sp>
      <p:sp>
        <p:nvSpPr>
          <p:cNvPr id="20" name="Picture Placeholder 21">
            <a:extLst>
              <a:ext uri="{FF2B5EF4-FFF2-40B4-BE49-F238E27FC236}">
                <a16:creationId xmlns:a16="http://schemas.microsoft.com/office/drawing/2014/main" id="{C7FBD704-1234-47E6-BD15-BE085202CBB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589800" y="3109546"/>
            <a:ext cx="1902293" cy="1164597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IN"/>
              <a:t>Add Logo Here</a:t>
            </a:r>
            <a:endParaRPr lang="id-ID"/>
          </a:p>
        </p:txBody>
      </p:sp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E773576B-F729-44D4-866D-63D356C4EF6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43469" y="4111611"/>
            <a:ext cx="3709988" cy="4892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IN" sz="2800" b="1" kern="1200" dirty="0">
                <a:solidFill>
                  <a:srgbClr val="002855"/>
                </a:solidFill>
                <a:latin typeface="Poppins" panose="00000500000000000000" pitchFamily="2" charset="0"/>
                <a:ea typeface="Roboto Black" panose="020000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Your Text</a:t>
            </a:r>
            <a:endParaRPr lang="en-IN"/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5EF04A0A-78CE-4614-90AB-BE64D2A4FD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43469" y="1626862"/>
            <a:ext cx="3709988" cy="4892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IN" sz="2800" b="1" kern="1200" dirty="0">
                <a:solidFill>
                  <a:srgbClr val="002855"/>
                </a:solidFill>
                <a:latin typeface="Poppins" panose="00000500000000000000" pitchFamily="2" charset="0"/>
                <a:ea typeface="Roboto Black" panose="020000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Your Text</a:t>
            </a:r>
            <a:endParaRPr lang="en-IN"/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FF0417DB-D55C-4D4B-AD00-D4AF2C10CBD4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70080" y="2117570"/>
            <a:ext cx="7602295" cy="1400938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SzPct val="125000"/>
              <a:buFont typeface="Arial" panose="020B0604020202020204" pitchFamily="34" charset="0"/>
              <a:buChar char="•"/>
              <a:defRPr sz="1400">
                <a:solidFill>
                  <a:srgbClr val="091148"/>
                </a:solidFill>
              </a:defRPr>
            </a:lvl1pPr>
            <a:lvl2pPr marL="180975" indent="-180975">
              <a:lnSpc>
                <a:spcPct val="100000"/>
              </a:lnSpc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25000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2pPr>
            <a:lvl3pPr marL="447675" indent="-180975">
              <a:lnSpc>
                <a:spcPct val="100000"/>
              </a:lnSpc>
              <a:spcBef>
                <a:spcPts val="300"/>
              </a:spcBef>
              <a:buSzPct val="75000"/>
              <a:buFont typeface="Courier New" panose="02070309020205020404" pitchFamily="49" charset="0"/>
              <a:buChar char="o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3pPr>
            <a:lvl4pPr marL="714375" indent="-17145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lang="en-US" sz="13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4pPr>
            <a:lvl5pPr marL="990600" indent="-180975">
              <a:lnSpc>
                <a:spcPct val="10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Roboto Light" panose="02000000000000000000" pitchFamily="2" charset="0"/>
              <a:buChar char="-"/>
              <a:defRPr lang="en-IN" sz="1200" kern="1200" dirty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Body text 14 point Roboto Light</a:t>
            </a:r>
          </a:p>
          <a:p>
            <a:pPr lvl="1"/>
            <a:r>
              <a:rPr lang="en-US"/>
              <a:t>First bullet 14 point Roboto Light (Body)</a:t>
            </a:r>
          </a:p>
          <a:p>
            <a:pPr lvl="2"/>
            <a:r>
              <a:rPr lang="en-US"/>
              <a:t>Second bullet 14 point Roboto Light (Body)</a:t>
            </a:r>
          </a:p>
          <a:p>
            <a:pPr lvl="3"/>
            <a:r>
              <a:rPr lang="en-US"/>
              <a:t>Third bullet 13 point Roboto Light (Body)</a:t>
            </a:r>
          </a:p>
          <a:p>
            <a:pPr lvl="4"/>
            <a:r>
              <a:rPr lang="en-US"/>
              <a:t>Fourth bullet 12 point Roboto Light (Body)</a:t>
            </a:r>
            <a:endParaRPr lang="en-IN"/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D40ADDFE-72B8-434F-86FE-A66B520183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983" y="681489"/>
            <a:ext cx="4978401" cy="606424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to edit title</a:t>
            </a:r>
            <a:endParaRPr lang="en-IN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94183E6-CFE1-4C27-8BF9-066C4B3486DD}"/>
              </a:ext>
            </a:extLst>
          </p:cNvPr>
          <p:cNvSpPr/>
          <p:nvPr userDrawn="1"/>
        </p:nvSpPr>
        <p:spPr>
          <a:xfrm>
            <a:off x="1" y="674917"/>
            <a:ext cx="95249" cy="5048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26415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8_3/4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67100A8-B4E6-40D3-9E34-52FB72E112E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Arial" panose="020B0604020202020204" pitchFamily="34" charset="0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2834594-40E0-4798-A186-FC981D4C1A1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486529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8600099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28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63B9D5B-CD7B-4C6F-893A-2D22B74BB83B}"/>
              </a:ext>
            </a:extLst>
          </p:cNvPr>
          <p:cNvSpPr/>
          <p:nvPr userDrawn="1"/>
        </p:nvSpPr>
        <p:spPr>
          <a:xfrm>
            <a:off x="-1" y="0"/>
            <a:ext cx="5137833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336BCDF-96C8-4952-A56F-00D46FA373AC}"/>
              </a:ext>
            </a:extLst>
          </p:cNvPr>
          <p:cNvGrpSpPr/>
          <p:nvPr userDrawn="1"/>
        </p:nvGrpSpPr>
        <p:grpSpPr>
          <a:xfrm>
            <a:off x="472797" y="1288871"/>
            <a:ext cx="10299601" cy="4976026"/>
            <a:chOff x="4137891" y="936710"/>
            <a:chExt cx="7622836" cy="5152275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776CF08-82C1-4A0B-AB3B-3DA26698D2A0}"/>
                </a:ext>
              </a:extLst>
            </p:cNvPr>
            <p:cNvSpPr/>
            <p:nvPr/>
          </p:nvSpPr>
          <p:spPr>
            <a:xfrm>
              <a:off x="4137891" y="936710"/>
              <a:ext cx="7444510" cy="5020745"/>
            </a:xfrm>
            <a:prstGeom prst="rect">
              <a:avLst/>
            </a:prstGeom>
            <a:solidFill>
              <a:srgbClr val="77BC1F"/>
            </a:solidFill>
            <a:ln>
              <a:noFill/>
            </a:ln>
            <a:effectLst>
              <a:outerShdw blurRad="558800" dist="431800" dir="2700000" sx="94000" sy="94000" algn="ctr" rotWithShape="0">
                <a:srgbClr val="0000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7A2BB01-12BA-49EC-975A-26B16F0B143C}"/>
                </a:ext>
              </a:extLst>
            </p:cNvPr>
            <p:cNvSpPr/>
            <p:nvPr/>
          </p:nvSpPr>
          <p:spPr>
            <a:xfrm>
              <a:off x="4275696" y="1068240"/>
              <a:ext cx="7485031" cy="50207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58800" dist="431800" dir="2700000" sx="94000" sy="94000" algn="ctr" rotWithShape="0">
                <a:srgbClr val="0000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37" name="Picture Placeholder 21">
            <a:extLst>
              <a:ext uri="{FF2B5EF4-FFF2-40B4-BE49-F238E27FC236}">
                <a16:creationId xmlns:a16="http://schemas.microsoft.com/office/drawing/2014/main" id="{52A3313E-6929-4FC4-B596-64AA18FC260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662643" y="215020"/>
            <a:ext cx="2804208" cy="8704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IN"/>
              <a:t>Add Logo Here</a:t>
            </a:r>
            <a:endParaRPr lang="id-ID"/>
          </a:p>
        </p:txBody>
      </p:sp>
      <p:sp>
        <p:nvSpPr>
          <p:cNvPr id="47" name="Picture Placeholder 21">
            <a:extLst>
              <a:ext uri="{FF2B5EF4-FFF2-40B4-BE49-F238E27FC236}">
                <a16:creationId xmlns:a16="http://schemas.microsoft.com/office/drawing/2014/main" id="{2ADAA4CC-FA1F-4205-9DA5-1CFDA9AC36E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 rot="791124">
            <a:off x="8537005" y="2844590"/>
            <a:ext cx="1902293" cy="1027869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IN"/>
              <a:t>Add Logo Here</a:t>
            </a:r>
            <a:endParaRPr lang="id-ID"/>
          </a:p>
        </p:txBody>
      </p:sp>
      <p:sp>
        <p:nvSpPr>
          <p:cNvPr id="48" name="Picture Placeholder 21">
            <a:extLst>
              <a:ext uri="{FF2B5EF4-FFF2-40B4-BE49-F238E27FC236}">
                <a16:creationId xmlns:a16="http://schemas.microsoft.com/office/drawing/2014/main" id="{5D4D8E4E-E710-4D99-8763-AB4C192A242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589800" y="1795419"/>
            <a:ext cx="1902293" cy="1027869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IN"/>
              <a:t>Add Logo Here</a:t>
            </a:r>
            <a:endParaRPr lang="id-ID"/>
          </a:p>
        </p:txBody>
      </p:sp>
      <p:graphicFrame>
        <p:nvGraphicFramePr>
          <p:cNvPr id="17" name="Table 5">
            <a:extLst>
              <a:ext uri="{FF2B5EF4-FFF2-40B4-BE49-F238E27FC236}">
                <a16:creationId xmlns:a16="http://schemas.microsoft.com/office/drawing/2014/main" id="{E898E088-A00C-40DE-94D8-BBCC8AEF444D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048238572"/>
              </p:ext>
            </p:extLst>
          </p:nvPr>
        </p:nvGraphicFramePr>
        <p:xfrm>
          <a:off x="1276350" y="5149208"/>
          <a:ext cx="886795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5335">
                  <a:extLst>
                    <a:ext uri="{9D8B030D-6E8A-4147-A177-3AD203B41FA5}">
                      <a16:colId xmlns:a16="http://schemas.microsoft.com/office/drawing/2014/main" val="1225166435"/>
                    </a:ext>
                  </a:extLst>
                </a:gridCol>
                <a:gridCol w="1248367">
                  <a:extLst>
                    <a:ext uri="{9D8B030D-6E8A-4147-A177-3AD203B41FA5}">
                      <a16:colId xmlns:a16="http://schemas.microsoft.com/office/drawing/2014/main" val="1156834903"/>
                    </a:ext>
                  </a:extLst>
                </a:gridCol>
                <a:gridCol w="1266851">
                  <a:extLst>
                    <a:ext uri="{9D8B030D-6E8A-4147-A177-3AD203B41FA5}">
                      <a16:colId xmlns:a16="http://schemas.microsoft.com/office/drawing/2014/main" val="850558474"/>
                    </a:ext>
                  </a:extLst>
                </a:gridCol>
                <a:gridCol w="1266851">
                  <a:extLst>
                    <a:ext uri="{9D8B030D-6E8A-4147-A177-3AD203B41FA5}">
                      <a16:colId xmlns:a16="http://schemas.microsoft.com/office/drawing/2014/main" val="477646446"/>
                    </a:ext>
                  </a:extLst>
                </a:gridCol>
                <a:gridCol w="1266851">
                  <a:extLst>
                    <a:ext uri="{9D8B030D-6E8A-4147-A177-3AD203B41FA5}">
                      <a16:colId xmlns:a16="http://schemas.microsoft.com/office/drawing/2014/main" val="4000941922"/>
                    </a:ext>
                  </a:extLst>
                </a:gridCol>
                <a:gridCol w="1266851">
                  <a:extLst>
                    <a:ext uri="{9D8B030D-6E8A-4147-A177-3AD203B41FA5}">
                      <a16:colId xmlns:a16="http://schemas.microsoft.com/office/drawing/2014/main" val="4195978248"/>
                    </a:ext>
                  </a:extLst>
                </a:gridCol>
                <a:gridCol w="1266851">
                  <a:extLst>
                    <a:ext uri="{9D8B030D-6E8A-4147-A177-3AD203B41FA5}">
                      <a16:colId xmlns:a16="http://schemas.microsoft.com/office/drawing/2014/main" val="39655396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IN" sz="1000" b="1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solidFill>
                      <a:srgbClr val="77BC1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b="1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solidFill>
                      <a:srgbClr val="77BC1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b="1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solidFill>
                      <a:srgbClr val="77BC1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b="1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solidFill>
                      <a:srgbClr val="77BC1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b="1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solidFill>
                      <a:srgbClr val="77BC1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b="1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solidFill>
                      <a:srgbClr val="77BC1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b="1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solidFill>
                      <a:srgbClr val="77BC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38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IN" sz="1000" b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IN" sz="1000" b="0" kern="1200">
                        <a:solidFill>
                          <a:schemeClr val="dk1"/>
                        </a:solidFill>
                        <a:latin typeface="Poppins" panose="00000500000000000000" pitchFamily="2" charset="0"/>
                        <a:ea typeface="+mn-ea"/>
                        <a:cs typeface="Poppi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IN" sz="1000" b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IN" sz="1000" b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IN" sz="1000" b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IN" sz="1000" b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IN" sz="1000" b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013747"/>
                  </a:ext>
                </a:extLst>
              </a:tr>
            </a:tbl>
          </a:graphicData>
        </a:graphic>
      </p:graphicFrame>
      <p:sp>
        <p:nvSpPr>
          <p:cNvPr id="20" name="Text Placeholder 22">
            <a:extLst>
              <a:ext uri="{FF2B5EF4-FFF2-40B4-BE49-F238E27FC236}">
                <a16:creationId xmlns:a16="http://schemas.microsoft.com/office/drawing/2014/main" id="{7912F54E-0A7D-4F26-84C5-CED0DE1FEE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24352" y="5586793"/>
            <a:ext cx="1207698" cy="227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1000" b="0" kern="1200" dirty="0" smtClean="0">
                <a:solidFill>
                  <a:schemeClr val="dk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Your text</a:t>
            </a:r>
            <a:endParaRPr lang="en-IN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A6D693A-0BB4-43F4-8C68-DBB9B384735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24352" y="5216245"/>
            <a:ext cx="1207698" cy="227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IN" sz="1000" b="1" kern="1200" dirty="0">
                <a:solidFill>
                  <a:schemeClr val="lt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YOUR TITLE</a:t>
            </a:r>
            <a:endParaRPr lang="en-IN"/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429999CA-19C2-49D8-89BA-659B69FE88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580052" y="5586793"/>
            <a:ext cx="1207698" cy="227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1000" b="0" kern="1200" dirty="0" smtClean="0">
                <a:solidFill>
                  <a:schemeClr val="dk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Your text</a:t>
            </a:r>
            <a:endParaRPr lang="en-IN"/>
          </a:p>
        </p:txBody>
      </p:sp>
      <p:sp>
        <p:nvSpPr>
          <p:cNvPr id="25" name="Text Placeholder 22">
            <a:extLst>
              <a:ext uri="{FF2B5EF4-FFF2-40B4-BE49-F238E27FC236}">
                <a16:creationId xmlns:a16="http://schemas.microsoft.com/office/drawing/2014/main" id="{69A56DFF-9931-4F95-9AB0-EDDB3742EF2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580052" y="5216245"/>
            <a:ext cx="1207698" cy="227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IN" sz="1000" b="1" kern="1200" dirty="0">
                <a:solidFill>
                  <a:schemeClr val="lt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YOUR TITLE</a:t>
            </a:r>
            <a:endParaRPr lang="en-IN"/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D69BDE5B-48BB-4BB5-B34A-F2CFA97283B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834268" y="5586793"/>
            <a:ext cx="1207698" cy="227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1000" b="0" kern="1200" dirty="0" smtClean="0">
                <a:solidFill>
                  <a:schemeClr val="dk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Your text</a:t>
            </a:r>
            <a:endParaRPr lang="en-IN"/>
          </a:p>
        </p:txBody>
      </p: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CABF8342-F83C-451A-B189-56EAA07D247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834268" y="5216245"/>
            <a:ext cx="1207698" cy="227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IN" sz="1000" b="1" kern="1200" dirty="0">
                <a:solidFill>
                  <a:schemeClr val="lt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YOUR TITLE</a:t>
            </a:r>
            <a:endParaRPr lang="en-IN"/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B121ABC3-7575-4981-8A05-3E4D72D7AED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98426" y="5586793"/>
            <a:ext cx="1207698" cy="227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1000" b="0" kern="1200" dirty="0" smtClean="0">
                <a:solidFill>
                  <a:schemeClr val="dk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Your text</a:t>
            </a:r>
            <a:endParaRPr lang="en-IN"/>
          </a:p>
        </p:txBody>
      </p:sp>
      <p:sp>
        <p:nvSpPr>
          <p:cNvPr id="29" name="Text Placeholder 22">
            <a:extLst>
              <a:ext uri="{FF2B5EF4-FFF2-40B4-BE49-F238E27FC236}">
                <a16:creationId xmlns:a16="http://schemas.microsoft.com/office/drawing/2014/main" id="{18563A58-F39F-4840-9A17-E87A725436E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98426" y="5216245"/>
            <a:ext cx="1207698" cy="227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IN" sz="1000" b="1" kern="1200" dirty="0">
                <a:solidFill>
                  <a:schemeClr val="lt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YOUR TITLE</a:t>
            </a:r>
            <a:endParaRPr lang="en-IN"/>
          </a:p>
        </p:txBody>
      </p:sp>
      <p:sp>
        <p:nvSpPr>
          <p:cNvPr id="30" name="Text Placeholder 22">
            <a:extLst>
              <a:ext uri="{FF2B5EF4-FFF2-40B4-BE49-F238E27FC236}">
                <a16:creationId xmlns:a16="http://schemas.microsoft.com/office/drawing/2014/main" id="{F96FD406-E17E-4DA4-8E46-411A92B73CE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80251" y="5586793"/>
            <a:ext cx="1207698" cy="227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1000" b="0" kern="1200" dirty="0" smtClean="0">
                <a:solidFill>
                  <a:schemeClr val="dk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Your text</a:t>
            </a:r>
            <a:endParaRPr lang="en-IN"/>
          </a:p>
        </p:txBody>
      </p:sp>
      <p:sp>
        <p:nvSpPr>
          <p:cNvPr id="31" name="Text Placeholder 22">
            <a:extLst>
              <a:ext uri="{FF2B5EF4-FFF2-40B4-BE49-F238E27FC236}">
                <a16:creationId xmlns:a16="http://schemas.microsoft.com/office/drawing/2014/main" id="{344628ED-B256-43F2-A257-8EC2D963E69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80251" y="5216245"/>
            <a:ext cx="1207698" cy="227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IN" sz="1000" b="1" kern="1200" dirty="0">
                <a:solidFill>
                  <a:schemeClr val="lt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YOUR TITLE</a:t>
            </a:r>
            <a:endParaRPr lang="en-IN"/>
          </a:p>
        </p:txBody>
      </p:sp>
      <p:sp>
        <p:nvSpPr>
          <p:cNvPr id="32" name="Text Placeholder 22">
            <a:extLst>
              <a:ext uri="{FF2B5EF4-FFF2-40B4-BE49-F238E27FC236}">
                <a16:creationId xmlns:a16="http://schemas.microsoft.com/office/drawing/2014/main" id="{04CB4A8D-65B5-4B3D-BD53-0E7AB6AADB5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643093" y="5586793"/>
            <a:ext cx="1207698" cy="227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1000" b="0" kern="1200" dirty="0" smtClean="0">
                <a:solidFill>
                  <a:schemeClr val="dk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Your text</a:t>
            </a:r>
            <a:endParaRPr lang="en-IN"/>
          </a:p>
        </p:txBody>
      </p:sp>
      <p:sp>
        <p:nvSpPr>
          <p:cNvPr id="34" name="Text Placeholder 22">
            <a:extLst>
              <a:ext uri="{FF2B5EF4-FFF2-40B4-BE49-F238E27FC236}">
                <a16:creationId xmlns:a16="http://schemas.microsoft.com/office/drawing/2014/main" id="{6AC8A7CF-BE5F-48BE-86B8-56A43B1D108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643093" y="5216245"/>
            <a:ext cx="1207698" cy="227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IN" sz="1000" b="1" kern="1200" dirty="0">
                <a:solidFill>
                  <a:schemeClr val="lt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YOUR TITLE</a:t>
            </a:r>
            <a:endParaRPr lang="en-IN"/>
          </a:p>
        </p:txBody>
      </p:sp>
      <p:sp>
        <p:nvSpPr>
          <p:cNvPr id="35" name="Text Placeholder 22">
            <a:extLst>
              <a:ext uri="{FF2B5EF4-FFF2-40B4-BE49-F238E27FC236}">
                <a16:creationId xmlns:a16="http://schemas.microsoft.com/office/drawing/2014/main" id="{6BBCDDA1-7535-4B0A-9D35-E51D765694C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905935" y="5586793"/>
            <a:ext cx="1207698" cy="227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1000" b="0" kern="1200" dirty="0" smtClean="0">
                <a:solidFill>
                  <a:schemeClr val="dk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Your text</a:t>
            </a:r>
            <a:endParaRPr lang="en-IN"/>
          </a:p>
        </p:txBody>
      </p:sp>
      <p:sp>
        <p:nvSpPr>
          <p:cNvPr id="38" name="Text Placeholder 22">
            <a:extLst>
              <a:ext uri="{FF2B5EF4-FFF2-40B4-BE49-F238E27FC236}">
                <a16:creationId xmlns:a16="http://schemas.microsoft.com/office/drawing/2014/main" id="{E4807C8B-4B92-48AF-9509-13EA051653A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905935" y="5216245"/>
            <a:ext cx="1207698" cy="227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IN" sz="1000" b="1" kern="1200" dirty="0">
                <a:solidFill>
                  <a:schemeClr val="lt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YOUR TITLE</a:t>
            </a:r>
            <a:endParaRPr lang="en-IN"/>
          </a:p>
        </p:txBody>
      </p:sp>
      <p:sp>
        <p:nvSpPr>
          <p:cNvPr id="40" name="Text Placeholder 18">
            <a:extLst>
              <a:ext uri="{FF2B5EF4-FFF2-40B4-BE49-F238E27FC236}">
                <a16:creationId xmlns:a16="http://schemas.microsoft.com/office/drawing/2014/main" id="{5C8EA6A0-49A4-4552-B445-3E7ED0D8B86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43469" y="1626862"/>
            <a:ext cx="3709988" cy="4892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IN" sz="2800" b="1" kern="1200" dirty="0">
                <a:solidFill>
                  <a:srgbClr val="002855"/>
                </a:solidFill>
                <a:latin typeface="Poppins" panose="00000500000000000000" pitchFamily="2" charset="0"/>
                <a:ea typeface="Roboto Black" panose="020000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Your Text</a:t>
            </a:r>
            <a:endParaRPr lang="en-IN"/>
          </a:p>
        </p:txBody>
      </p:sp>
      <p:sp>
        <p:nvSpPr>
          <p:cNvPr id="42" name="Text Placeholder 18">
            <a:extLst>
              <a:ext uri="{FF2B5EF4-FFF2-40B4-BE49-F238E27FC236}">
                <a16:creationId xmlns:a16="http://schemas.microsoft.com/office/drawing/2014/main" id="{688AE860-0307-4D6E-9015-27E39D7E0DA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643469" y="4111611"/>
            <a:ext cx="3709988" cy="4892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IN" sz="2800" b="1" kern="1200" dirty="0">
                <a:solidFill>
                  <a:srgbClr val="002855"/>
                </a:solidFill>
                <a:latin typeface="Poppins" panose="00000500000000000000" pitchFamily="2" charset="0"/>
                <a:ea typeface="Roboto Black" panose="020000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Your Text</a:t>
            </a:r>
            <a:endParaRPr lang="en-IN"/>
          </a:p>
        </p:txBody>
      </p:sp>
      <p:sp>
        <p:nvSpPr>
          <p:cNvPr id="46" name="Content Placeholder 3">
            <a:extLst>
              <a:ext uri="{FF2B5EF4-FFF2-40B4-BE49-F238E27FC236}">
                <a16:creationId xmlns:a16="http://schemas.microsoft.com/office/drawing/2014/main" id="{266A48FD-42EB-4E77-8E68-98D64FEEE79F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770080" y="2117570"/>
            <a:ext cx="7602295" cy="1400938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SzPct val="125000"/>
              <a:buFont typeface="Arial" panose="020B0604020202020204" pitchFamily="34" charset="0"/>
              <a:buChar char="•"/>
              <a:defRPr sz="1400">
                <a:solidFill>
                  <a:srgbClr val="091148"/>
                </a:solidFill>
              </a:defRPr>
            </a:lvl1pPr>
            <a:lvl2pPr marL="180975" indent="-180975">
              <a:lnSpc>
                <a:spcPct val="100000"/>
              </a:lnSpc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25000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2pPr>
            <a:lvl3pPr marL="447675" indent="-180975">
              <a:lnSpc>
                <a:spcPct val="100000"/>
              </a:lnSpc>
              <a:spcBef>
                <a:spcPts val="300"/>
              </a:spcBef>
              <a:buSzPct val="75000"/>
              <a:buFont typeface="Courier New" panose="02070309020205020404" pitchFamily="49" charset="0"/>
              <a:buChar char="o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3pPr>
            <a:lvl4pPr marL="714375" indent="-17145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lang="en-US" sz="13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4pPr>
            <a:lvl5pPr marL="990600" indent="-180975">
              <a:lnSpc>
                <a:spcPct val="10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Roboto Light" panose="02000000000000000000" pitchFamily="2" charset="0"/>
              <a:buChar char="-"/>
              <a:defRPr lang="en-IN" sz="1200" kern="1200" dirty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Body text 14 point Roboto Light</a:t>
            </a:r>
          </a:p>
          <a:p>
            <a:pPr lvl="1"/>
            <a:r>
              <a:rPr lang="en-US"/>
              <a:t>First bullet 14 point Roboto Light (Body)</a:t>
            </a:r>
          </a:p>
          <a:p>
            <a:pPr lvl="2"/>
            <a:r>
              <a:rPr lang="en-US"/>
              <a:t>Second bullet 14 point Roboto Light (Body)</a:t>
            </a:r>
          </a:p>
          <a:p>
            <a:pPr lvl="3"/>
            <a:r>
              <a:rPr lang="en-US"/>
              <a:t>Third bullet 13 point Roboto Light (Body)</a:t>
            </a:r>
          </a:p>
          <a:p>
            <a:pPr lvl="4"/>
            <a:r>
              <a:rPr lang="en-US"/>
              <a:t>Fourth bullet 12 point Roboto Light (Body)</a:t>
            </a:r>
            <a:endParaRPr lang="en-IN"/>
          </a:p>
        </p:txBody>
      </p:sp>
      <p:sp>
        <p:nvSpPr>
          <p:cNvPr id="33" name="Title 3">
            <a:extLst>
              <a:ext uri="{FF2B5EF4-FFF2-40B4-BE49-F238E27FC236}">
                <a16:creationId xmlns:a16="http://schemas.microsoft.com/office/drawing/2014/main" id="{C8C4F988-D431-48BF-81C0-20D8FCAC8F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983" y="681489"/>
            <a:ext cx="4978401" cy="606424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to edit title</a:t>
            </a:r>
            <a:endParaRPr lang="en-IN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7C28E29-47E8-42D3-B795-4B1CF6054E79}"/>
              </a:ext>
            </a:extLst>
          </p:cNvPr>
          <p:cNvSpPr/>
          <p:nvPr userDrawn="1"/>
        </p:nvSpPr>
        <p:spPr>
          <a:xfrm>
            <a:off x="1" y="674917"/>
            <a:ext cx="95249" cy="5048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2648907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28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63B9D5B-CD7B-4C6F-893A-2D22B74BB83B}"/>
              </a:ext>
            </a:extLst>
          </p:cNvPr>
          <p:cNvSpPr/>
          <p:nvPr userDrawn="1"/>
        </p:nvSpPr>
        <p:spPr>
          <a:xfrm>
            <a:off x="-1" y="0"/>
            <a:ext cx="5137833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336BCDF-96C8-4952-A56F-00D46FA373AC}"/>
              </a:ext>
            </a:extLst>
          </p:cNvPr>
          <p:cNvGrpSpPr/>
          <p:nvPr userDrawn="1"/>
        </p:nvGrpSpPr>
        <p:grpSpPr>
          <a:xfrm>
            <a:off x="472797" y="1288871"/>
            <a:ext cx="10299601" cy="4976026"/>
            <a:chOff x="4137891" y="936710"/>
            <a:chExt cx="7622836" cy="5152275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776CF08-82C1-4A0B-AB3B-3DA26698D2A0}"/>
                </a:ext>
              </a:extLst>
            </p:cNvPr>
            <p:cNvSpPr/>
            <p:nvPr/>
          </p:nvSpPr>
          <p:spPr>
            <a:xfrm>
              <a:off x="4137891" y="936710"/>
              <a:ext cx="7444510" cy="5020745"/>
            </a:xfrm>
            <a:prstGeom prst="rect">
              <a:avLst/>
            </a:prstGeom>
            <a:solidFill>
              <a:srgbClr val="77BC1F"/>
            </a:solidFill>
            <a:ln>
              <a:noFill/>
            </a:ln>
            <a:effectLst>
              <a:outerShdw blurRad="558800" dist="431800" dir="2700000" sx="94000" sy="94000" algn="ctr" rotWithShape="0">
                <a:srgbClr val="0000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7A2BB01-12BA-49EC-975A-26B16F0B143C}"/>
                </a:ext>
              </a:extLst>
            </p:cNvPr>
            <p:cNvSpPr/>
            <p:nvPr/>
          </p:nvSpPr>
          <p:spPr>
            <a:xfrm>
              <a:off x="4275696" y="1068240"/>
              <a:ext cx="7485031" cy="50207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58800" dist="431800" dir="2700000" sx="94000" sy="94000" algn="ctr" rotWithShape="0">
                <a:srgbClr val="0000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37" name="Picture Placeholder 21">
            <a:extLst>
              <a:ext uri="{FF2B5EF4-FFF2-40B4-BE49-F238E27FC236}">
                <a16:creationId xmlns:a16="http://schemas.microsoft.com/office/drawing/2014/main" id="{52A3313E-6929-4FC4-B596-64AA18FC260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662643" y="215020"/>
            <a:ext cx="2804208" cy="8704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IN"/>
              <a:t>Add Logo Here</a:t>
            </a:r>
            <a:endParaRPr lang="id-ID"/>
          </a:p>
        </p:txBody>
      </p:sp>
      <p:sp>
        <p:nvSpPr>
          <p:cNvPr id="17" name="Picture Placeholder 21">
            <a:extLst>
              <a:ext uri="{FF2B5EF4-FFF2-40B4-BE49-F238E27FC236}">
                <a16:creationId xmlns:a16="http://schemas.microsoft.com/office/drawing/2014/main" id="{C1AE5F8C-33AA-4F99-AFBE-9C99E9590B6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589800" y="1795419"/>
            <a:ext cx="1902293" cy="1164597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IN"/>
              <a:t>Add Logo Here</a:t>
            </a:r>
            <a:endParaRPr lang="id-ID"/>
          </a:p>
        </p:txBody>
      </p:sp>
      <p:sp>
        <p:nvSpPr>
          <p:cNvPr id="20" name="Picture Placeholder 21">
            <a:extLst>
              <a:ext uri="{FF2B5EF4-FFF2-40B4-BE49-F238E27FC236}">
                <a16:creationId xmlns:a16="http://schemas.microsoft.com/office/drawing/2014/main" id="{C7FBD704-1234-47E6-BD15-BE085202CBB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589800" y="3109546"/>
            <a:ext cx="1902293" cy="1164597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IN"/>
              <a:t>Add Logo Here</a:t>
            </a:r>
            <a:endParaRPr lang="id-ID"/>
          </a:p>
        </p:txBody>
      </p:sp>
      <p:graphicFrame>
        <p:nvGraphicFramePr>
          <p:cNvPr id="40" name="Table 5">
            <a:extLst>
              <a:ext uri="{FF2B5EF4-FFF2-40B4-BE49-F238E27FC236}">
                <a16:creationId xmlns:a16="http://schemas.microsoft.com/office/drawing/2014/main" id="{CD1B2AE1-4665-4448-9154-65C6EF4243D0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16426433"/>
              </p:ext>
            </p:extLst>
          </p:nvPr>
        </p:nvGraphicFramePr>
        <p:xfrm>
          <a:off x="1276350" y="5149208"/>
          <a:ext cx="886795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5335">
                  <a:extLst>
                    <a:ext uri="{9D8B030D-6E8A-4147-A177-3AD203B41FA5}">
                      <a16:colId xmlns:a16="http://schemas.microsoft.com/office/drawing/2014/main" val="1225166435"/>
                    </a:ext>
                  </a:extLst>
                </a:gridCol>
                <a:gridCol w="1248367">
                  <a:extLst>
                    <a:ext uri="{9D8B030D-6E8A-4147-A177-3AD203B41FA5}">
                      <a16:colId xmlns:a16="http://schemas.microsoft.com/office/drawing/2014/main" val="1156834903"/>
                    </a:ext>
                  </a:extLst>
                </a:gridCol>
                <a:gridCol w="1266851">
                  <a:extLst>
                    <a:ext uri="{9D8B030D-6E8A-4147-A177-3AD203B41FA5}">
                      <a16:colId xmlns:a16="http://schemas.microsoft.com/office/drawing/2014/main" val="850558474"/>
                    </a:ext>
                  </a:extLst>
                </a:gridCol>
                <a:gridCol w="1266851">
                  <a:extLst>
                    <a:ext uri="{9D8B030D-6E8A-4147-A177-3AD203B41FA5}">
                      <a16:colId xmlns:a16="http://schemas.microsoft.com/office/drawing/2014/main" val="477646446"/>
                    </a:ext>
                  </a:extLst>
                </a:gridCol>
                <a:gridCol w="1266851">
                  <a:extLst>
                    <a:ext uri="{9D8B030D-6E8A-4147-A177-3AD203B41FA5}">
                      <a16:colId xmlns:a16="http://schemas.microsoft.com/office/drawing/2014/main" val="4000941922"/>
                    </a:ext>
                  </a:extLst>
                </a:gridCol>
                <a:gridCol w="1266851">
                  <a:extLst>
                    <a:ext uri="{9D8B030D-6E8A-4147-A177-3AD203B41FA5}">
                      <a16:colId xmlns:a16="http://schemas.microsoft.com/office/drawing/2014/main" val="4195978248"/>
                    </a:ext>
                  </a:extLst>
                </a:gridCol>
                <a:gridCol w="1266851">
                  <a:extLst>
                    <a:ext uri="{9D8B030D-6E8A-4147-A177-3AD203B41FA5}">
                      <a16:colId xmlns:a16="http://schemas.microsoft.com/office/drawing/2014/main" val="39655396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IN" sz="1000" b="1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solidFill>
                      <a:srgbClr val="77BC1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b="1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solidFill>
                      <a:srgbClr val="77BC1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b="1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solidFill>
                      <a:srgbClr val="77BC1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b="1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solidFill>
                      <a:srgbClr val="77BC1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b="1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solidFill>
                      <a:srgbClr val="77BC1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b="1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solidFill>
                      <a:srgbClr val="77BC1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b="1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solidFill>
                      <a:srgbClr val="77BC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38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IN" sz="1000" b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IN" sz="1000" b="0" kern="1200">
                        <a:solidFill>
                          <a:schemeClr val="dk1"/>
                        </a:solidFill>
                        <a:latin typeface="Poppins" panose="00000500000000000000" pitchFamily="2" charset="0"/>
                        <a:ea typeface="+mn-ea"/>
                        <a:cs typeface="Poppi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IN" sz="1000" b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IN" sz="1000" b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IN" sz="1000" b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IN" sz="1000" b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IN" sz="1000" b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013747"/>
                  </a:ext>
                </a:extLst>
              </a:tr>
            </a:tbl>
          </a:graphicData>
        </a:graphic>
      </p:graphicFrame>
      <p:sp>
        <p:nvSpPr>
          <p:cNvPr id="42" name="Text Placeholder 22">
            <a:extLst>
              <a:ext uri="{FF2B5EF4-FFF2-40B4-BE49-F238E27FC236}">
                <a16:creationId xmlns:a16="http://schemas.microsoft.com/office/drawing/2014/main" id="{CCC7B274-4C7B-4381-8DA9-19D2B32A663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24352" y="5586793"/>
            <a:ext cx="1207698" cy="227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1000" b="0" kern="1200" dirty="0" smtClean="0">
                <a:solidFill>
                  <a:schemeClr val="dk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Your text</a:t>
            </a:r>
            <a:endParaRPr lang="en-IN"/>
          </a:p>
        </p:txBody>
      </p:sp>
      <p:sp>
        <p:nvSpPr>
          <p:cNvPr id="44" name="Text Placeholder 22">
            <a:extLst>
              <a:ext uri="{FF2B5EF4-FFF2-40B4-BE49-F238E27FC236}">
                <a16:creationId xmlns:a16="http://schemas.microsoft.com/office/drawing/2014/main" id="{5C8E1326-D143-4015-8CB7-EC6C161A2C8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24352" y="5216245"/>
            <a:ext cx="1207698" cy="227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IN" sz="1000" b="1" kern="1200" dirty="0">
                <a:solidFill>
                  <a:schemeClr val="lt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YOUR TITLE</a:t>
            </a:r>
            <a:endParaRPr lang="en-IN"/>
          </a:p>
        </p:txBody>
      </p:sp>
      <p:sp>
        <p:nvSpPr>
          <p:cNvPr id="45" name="Text Placeholder 22">
            <a:extLst>
              <a:ext uri="{FF2B5EF4-FFF2-40B4-BE49-F238E27FC236}">
                <a16:creationId xmlns:a16="http://schemas.microsoft.com/office/drawing/2014/main" id="{C3F8EC3A-B165-4C89-9115-DEBE8F2B9B8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580052" y="5586793"/>
            <a:ext cx="1207698" cy="227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1000" b="0" kern="1200" dirty="0" smtClean="0">
                <a:solidFill>
                  <a:schemeClr val="dk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Your text</a:t>
            </a:r>
            <a:endParaRPr lang="en-IN"/>
          </a:p>
        </p:txBody>
      </p:sp>
      <p:sp>
        <p:nvSpPr>
          <p:cNvPr id="46" name="Text Placeholder 22">
            <a:extLst>
              <a:ext uri="{FF2B5EF4-FFF2-40B4-BE49-F238E27FC236}">
                <a16:creationId xmlns:a16="http://schemas.microsoft.com/office/drawing/2014/main" id="{84F037C5-5551-48C0-B8E6-E438ED16C16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580052" y="5216245"/>
            <a:ext cx="1207698" cy="227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IN" sz="1000" b="1" kern="1200" dirty="0">
                <a:solidFill>
                  <a:schemeClr val="lt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YOUR TITLE</a:t>
            </a:r>
            <a:endParaRPr lang="en-IN"/>
          </a:p>
        </p:txBody>
      </p:sp>
      <p:sp>
        <p:nvSpPr>
          <p:cNvPr id="47" name="Text Placeholder 22">
            <a:extLst>
              <a:ext uri="{FF2B5EF4-FFF2-40B4-BE49-F238E27FC236}">
                <a16:creationId xmlns:a16="http://schemas.microsoft.com/office/drawing/2014/main" id="{51BAD99A-DA86-4F29-88EA-9B5D0B0BF2A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834268" y="5586793"/>
            <a:ext cx="1207698" cy="227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1000" b="0" kern="1200" dirty="0" smtClean="0">
                <a:solidFill>
                  <a:schemeClr val="dk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Your text</a:t>
            </a:r>
            <a:endParaRPr lang="en-IN"/>
          </a:p>
        </p:txBody>
      </p:sp>
      <p:sp>
        <p:nvSpPr>
          <p:cNvPr id="48" name="Text Placeholder 22">
            <a:extLst>
              <a:ext uri="{FF2B5EF4-FFF2-40B4-BE49-F238E27FC236}">
                <a16:creationId xmlns:a16="http://schemas.microsoft.com/office/drawing/2014/main" id="{1E6C781F-1D76-4AB4-B589-E2A0F1C9BDE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834268" y="5216245"/>
            <a:ext cx="1207698" cy="227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IN" sz="1000" b="1" kern="1200" dirty="0">
                <a:solidFill>
                  <a:schemeClr val="lt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YOUR TITLE</a:t>
            </a:r>
            <a:endParaRPr lang="en-IN"/>
          </a:p>
        </p:txBody>
      </p:sp>
      <p:sp>
        <p:nvSpPr>
          <p:cNvPr id="49" name="Text Placeholder 22">
            <a:extLst>
              <a:ext uri="{FF2B5EF4-FFF2-40B4-BE49-F238E27FC236}">
                <a16:creationId xmlns:a16="http://schemas.microsoft.com/office/drawing/2014/main" id="{A330A5A9-0A9A-439B-BB33-FE662CD9074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98426" y="5586793"/>
            <a:ext cx="1207698" cy="227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1000" b="0" kern="1200" dirty="0" smtClean="0">
                <a:solidFill>
                  <a:schemeClr val="dk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Your text</a:t>
            </a:r>
            <a:endParaRPr lang="en-IN"/>
          </a:p>
        </p:txBody>
      </p:sp>
      <p:sp>
        <p:nvSpPr>
          <p:cNvPr id="50" name="Text Placeholder 22">
            <a:extLst>
              <a:ext uri="{FF2B5EF4-FFF2-40B4-BE49-F238E27FC236}">
                <a16:creationId xmlns:a16="http://schemas.microsoft.com/office/drawing/2014/main" id="{064F6560-BCA6-4427-918E-0FC26D81620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98426" y="5216245"/>
            <a:ext cx="1207698" cy="227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IN" sz="1000" b="1" kern="1200" dirty="0">
                <a:solidFill>
                  <a:schemeClr val="lt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YOUR TITLE</a:t>
            </a:r>
            <a:endParaRPr lang="en-IN"/>
          </a:p>
        </p:txBody>
      </p:sp>
      <p:sp>
        <p:nvSpPr>
          <p:cNvPr id="51" name="Text Placeholder 22">
            <a:extLst>
              <a:ext uri="{FF2B5EF4-FFF2-40B4-BE49-F238E27FC236}">
                <a16:creationId xmlns:a16="http://schemas.microsoft.com/office/drawing/2014/main" id="{DC533160-E700-4961-9C9B-DB4E2FF6C9A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80251" y="5586793"/>
            <a:ext cx="1207698" cy="227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1000" b="0" kern="1200" dirty="0" smtClean="0">
                <a:solidFill>
                  <a:schemeClr val="dk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Your text</a:t>
            </a:r>
            <a:endParaRPr lang="en-IN"/>
          </a:p>
        </p:txBody>
      </p:sp>
      <p:sp>
        <p:nvSpPr>
          <p:cNvPr id="52" name="Text Placeholder 22">
            <a:extLst>
              <a:ext uri="{FF2B5EF4-FFF2-40B4-BE49-F238E27FC236}">
                <a16:creationId xmlns:a16="http://schemas.microsoft.com/office/drawing/2014/main" id="{C861A306-B827-42D7-A9BC-9946454AACC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80251" y="5216245"/>
            <a:ext cx="1207698" cy="227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IN" sz="1000" b="1" kern="1200" dirty="0">
                <a:solidFill>
                  <a:schemeClr val="lt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YOUR TITLE</a:t>
            </a:r>
            <a:endParaRPr lang="en-IN"/>
          </a:p>
        </p:txBody>
      </p:sp>
      <p:sp>
        <p:nvSpPr>
          <p:cNvPr id="53" name="Text Placeholder 22">
            <a:extLst>
              <a:ext uri="{FF2B5EF4-FFF2-40B4-BE49-F238E27FC236}">
                <a16:creationId xmlns:a16="http://schemas.microsoft.com/office/drawing/2014/main" id="{EA4E576C-D43E-4162-ABEC-450F5704E30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643093" y="5586793"/>
            <a:ext cx="1207698" cy="227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1000" b="0" kern="1200" dirty="0" smtClean="0">
                <a:solidFill>
                  <a:schemeClr val="dk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Your text</a:t>
            </a:r>
            <a:endParaRPr lang="en-IN"/>
          </a:p>
        </p:txBody>
      </p:sp>
      <p:sp>
        <p:nvSpPr>
          <p:cNvPr id="54" name="Text Placeholder 22">
            <a:extLst>
              <a:ext uri="{FF2B5EF4-FFF2-40B4-BE49-F238E27FC236}">
                <a16:creationId xmlns:a16="http://schemas.microsoft.com/office/drawing/2014/main" id="{5E4BD426-93AC-4EFC-91C2-B8DB61D4642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643093" y="5216245"/>
            <a:ext cx="1207698" cy="227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IN" sz="1000" b="1" kern="1200" dirty="0">
                <a:solidFill>
                  <a:schemeClr val="lt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YOUR TITLE</a:t>
            </a:r>
            <a:endParaRPr lang="en-IN"/>
          </a:p>
        </p:txBody>
      </p:sp>
      <p:sp>
        <p:nvSpPr>
          <p:cNvPr id="55" name="Text Placeholder 22">
            <a:extLst>
              <a:ext uri="{FF2B5EF4-FFF2-40B4-BE49-F238E27FC236}">
                <a16:creationId xmlns:a16="http://schemas.microsoft.com/office/drawing/2014/main" id="{0AFC02F5-17D5-48E4-B2A8-2A621E16542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905935" y="5586793"/>
            <a:ext cx="1207698" cy="227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1000" b="0" kern="1200" dirty="0" smtClean="0">
                <a:solidFill>
                  <a:schemeClr val="dk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Your text</a:t>
            </a:r>
            <a:endParaRPr lang="en-IN"/>
          </a:p>
        </p:txBody>
      </p:sp>
      <p:sp>
        <p:nvSpPr>
          <p:cNvPr id="56" name="Text Placeholder 22">
            <a:extLst>
              <a:ext uri="{FF2B5EF4-FFF2-40B4-BE49-F238E27FC236}">
                <a16:creationId xmlns:a16="http://schemas.microsoft.com/office/drawing/2014/main" id="{0C84ECE8-AA6E-4DE5-B59C-3FC47A22E7C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905935" y="5216245"/>
            <a:ext cx="1207698" cy="227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IN" sz="1000" b="1" kern="1200" dirty="0">
                <a:solidFill>
                  <a:schemeClr val="lt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YOUR TITLE</a:t>
            </a:r>
            <a:endParaRPr lang="en-IN"/>
          </a:p>
        </p:txBody>
      </p:sp>
      <p:sp>
        <p:nvSpPr>
          <p:cNvPr id="35" name="Text Placeholder 18">
            <a:extLst>
              <a:ext uri="{FF2B5EF4-FFF2-40B4-BE49-F238E27FC236}">
                <a16:creationId xmlns:a16="http://schemas.microsoft.com/office/drawing/2014/main" id="{45B7E199-E37B-442B-8285-3C7BD450766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43469" y="1626862"/>
            <a:ext cx="3709988" cy="4892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IN" sz="2800" b="1" kern="1200" dirty="0">
                <a:solidFill>
                  <a:srgbClr val="002855"/>
                </a:solidFill>
                <a:latin typeface="Poppins" panose="00000500000000000000" pitchFamily="2" charset="0"/>
                <a:ea typeface="Roboto Black" panose="020000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Your Text</a:t>
            </a:r>
            <a:endParaRPr lang="en-IN"/>
          </a:p>
        </p:txBody>
      </p:sp>
      <p:sp>
        <p:nvSpPr>
          <p:cNvPr id="38" name="Text Placeholder 18">
            <a:extLst>
              <a:ext uri="{FF2B5EF4-FFF2-40B4-BE49-F238E27FC236}">
                <a16:creationId xmlns:a16="http://schemas.microsoft.com/office/drawing/2014/main" id="{0CDF3E6B-1480-4443-8261-03B0460FAD8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643469" y="4111611"/>
            <a:ext cx="3709988" cy="4892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IN" sz="2800" b="1" kern="1200" dirty="0">
                <a:solidFill>
                  <a:srgbClr val="002855"/>
                </a:solidFill>
                <a:latin typeface="Poppins" panose="00000500000000000000" pitchFamily="2" charset="0"/>
                <a:ea typeface="Roboto Black" panose="020000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Your Text</a:t>
            </a:r>
            <a:endParaRPr lang="en-IN"/>
          </a:p>
        </p:txBody>
      </p:sp>
      <p:sp>
        <p:nvSpPr>
          <p:cNvPr id="59" name="Content Placeholder 3">
            <a:extLst>
              <a:ext uri="{FF2B5EF4-FFF2-40B4-BE49-F238E27FC236}">
                <a16:creationId xmlns:a16="http://schemas.microsoft.com/office/drawing/2014/main" id="{6C87B820-A59E-4585-B265-ABE5090F5E5E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770080" y="2117570"/>
            <a:ext cx="7602295" cy="1400938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SzPct val="125000"/>
              <a:buFont typeface="Arial" panose="020B0604020202020204" pitchFamily="34" charset="0"/>
              <a:buChar char="•"/>
              <a:defRPr sz="1400">
                <a:solidFill>
                  <a:srgbClr val="091148"/>
                </a:solidFill>
              </a:defRPr>
            </a:lvl1pPr>
            <a:lvl2pPr marL="180975" indent="-180975">
              <a:lnSpc>
                <a:spcPct val="100000"/>
              </a:lnSpc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25000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2pPr>
            <a:lvl3pPr marL="447675" indent="-180975">
              <a:lnSpc>
                <a:spcPct val="100000"/>
              </a:lnSpc>
              <a:spcBef>
                <a:spcPts val="300"/>
              </a:spcBef>
              <a:buSzPct val="75000"/>
              <a:buFont typeface="Courier New" panose="02070309020205020404" pitchFamily="49" charset="0"/>
              <a:buChar char="o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3pPr>
            <a:lvl4pPr marL="714375" indent="-17145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lang="en-US" sz="13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4pPr>
            <a:lvl5pPr marL="990600" indent="-180975">
              <a:lnSpc>
                <a:spcPct val="10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Roboto Light" panose="02000000000000000000" pitchFamily="2" charset="0"/>
              <a:buChar char="-"/>
              <a:defRPr lang="en-IN" sz="1200" kern="1200" dirty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Body text 14 point Roboto Light</a:t>
            </a:r>
          </a:p>
          <a:p>
            <a:pPr lvl="1"/>
            <a:r>
              <a:rPr lang="en-US"/>
              <a:t>First bullet 14 point Roboto Light (Body)</a:t>
            </a:r>
          </a:p>
          <a:p>
            <a:pPr lvl="2"/>
            <a:r>
              <a:rPr lang="en-US"/>
              <a:t>Second bullet 14 point Roboto Light (Body)</a:t>
            </a:r>
          </a:p>
          <a:p>
            <a:pPr lvl="3"/>
            <a:r>
              <a:rPr lang="en-US"/>
              <a:t>Third bullet 13 point Roboto Light (Body)</a:t>
            </a:r>
          </a:p>
          <a:p>
            <a:pPr lvl="4"/>
            <a:r>
              <a:rPr lang="en-US"/>
              <a:t>Fourth bullet 12 point Roboto Light (Body)</a:t>
            </a:r>
            <a:endParaRPr lang="en-IN"/>
          </a:p>
        </p:txBody>
      </p:sp>
      <p:sp>
        <p:nvSpPr>
          <p:cNvPr id="32" name="Title 3">
            <a:extLst>
              <a:ext uri="{FF2B5EF4-FFF2-40B4-BE49-F238E27FC236}">
                <a16:creationId xmlns:a16="http://schemas.microsoft.com/office/drawing/2014/main" id="{5B5E7A1D-AD28-4D8A-A746-2471522550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983" y="681489"/>
            <a:ext cx="4978401" cy="606424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to edit title</a:t>
            </a:r>
            <a:endParaRPr lang="en-IN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A19D15F-4BEA-4426-972D-335AA29026CC}"/>
              </a:ext>
            </a:extLst>
          </p:cNvPr>
          <p:cNvSpPr/>
          <p:nvPr userDrawn="1"/>
        </p:nvSpPr>
        <p:spPr>
          <a:xfrm>
            <a:off x="1" y="674917"/>
            <a:ext cx="95249" cy="5048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0247025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28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>
            <a:extLst>
              <a:ext uri="{FF2B5EF4-FFF2-40B4-BE49-F238E27FC236}">
                <a16:creationId xmlns:a16="http://schemas.microsoft.com/office/drawing/2014/main" id="{062DD2D7-FCDC-4D30-A7AF-AF445169FAD0}"/>
              </a:ext>
            </a:extLst>
          </p:cNvPr>
          <p:cNvSpPr/>
          <p:nvPr userDrawn="1"/>
        </p:nvSpPr>
        <p:spPr>
          <a:xfrm>
            <a:off x="0" y="0"/>
            <a:ext cx="4136743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34C7AF8E-E169-4152-84BD-C4D20573C19E}"/>
              </a:ext>
            </a:extLst>
          </p:cNvPr>
          <p:cNvSpPr/>
          <p:nvPr userDrawn="1"/>
        </p:nvSpPr>
        <p:spPr>
          <a:xfrm>
            <a:off x="476249" y="1287913"/>
            <a:ext cx="11352893" cy="4970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58800" dist="431800" dir="2700000" sx="94000" sy="94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FB7F8D15-6CBE-4ABB-8C33-F0693FBB595F}"/>
              </a:ext>
            </a:extLst>
          </p:cNvPr>
          <p:cNvSpPr/>
          <p:nvPr userDrawn="1"/>
        </p:nvSpPr>
        <p:spPr>
          <a:xfrm>
            <a:off x="963108" y="1988575"/>
            <a:ext cx="2365184" cy="2365184"/>
          </a:xfrm>
          <a:prstGeom prst="ellipse">
            <a:avLst/>
          </a:prstGeom>
          <a:solidFill>
            <a:srgbClr val="77BC1F"/>
          </a:solidFill>
          <a:ln w="76200">
            <a:solidFill>
              <a:schemeClr val="bg1">
                <a:lumMod val="9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A3966FE3-ECC1-42AB-B56B-B554FEFCD50E}"/>
              </a:ext>
            </a:extLst>
          </p:cNvPr>
          <p:cNvCxnSpPr>
            <a:cxnSpLocks/>
          </p:cNvCxnSpPr>
          <p:nvPr userDrawn="1"/>
        </p:nvCxnSpPr>
        <p:spPr>
          <a:xfrm>
            <a:off x="4136743" y="1551680"/>
            <a:ext cx="0" cy="400841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C62E6843-C464-44DE-9381-7CA8E0020407}"/>
              </a:ext>
            </a:extLst>
          </p:cNvPr>
          <p:cNvSpPr/>
          <p:nvPr userDrawn="1"/>
        </p:nvSpPr>
        <p:spPr>
          <a:xfrm>
            <a:off x="6632518" y="5346999"/>
            <a:ext cx="2572091" cy="657464"/>
          </a:xfrm>
          <a:prstGeom prst="roundRect">
            <a:avLst>
              <a:gd name="adj" fmla="val 50000"/>
            </a:avLst>
          </a:prstGeom>
          <a:solidFill>
            <a:srgbClr val="009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97" name="Picture Placeholder 21">
            <a:extLst>
              <a:ext uri="{FF2B5EF4-FFF2-40B4-BE49-F238E27FC236}">
                <a16:creationId xmlns:a16="http://schemas.microsoft.com/office/drawing/2014/main" id="{513EF3A9-F30A-4989-9916-18CBD218712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793903" y="1553351"/>
            <a:ext cx="3565749" cy="8704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IN"/>
              <a:t>Add Logo Here</a:t>
            </a:r>
            <a:endParaRPr lang="id-ID"/>
          </a:p>
        </p:txBody>
      </p:sp>
      <p:sp>
        <p:nvSpPr>
          <p:cNvPr id="102" name="Text Placeholder 22">
            <a:extLst>
              <a:ext uri="{FF2B5EF4-FFF2-40B4-BE49-F238E27FC236}">
                <a16:creationId xmlns:a16="http://schemas.microsoft.com/office/drawing/2014/main" id="{D3310021-4089-49F0-9556-17CD71055FF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242" y="4626450"/>
            <a:ext cx="2820792" cy="34724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1600" b="1" kern="1200" dirty="0" smtClean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buNone/>
              <a:defRPr lang="en-US" sz="1600" b="1" kern="1200" dirty="0" smtClean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914400" indent="0">
              <a:buNone/>
              <a:defRPr lang="en-US" sz="1600" b="1" kern="1200" dirty="0" smtClean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  <a:lvl4pPr marL="1371600" indent="0">
              <a:buNone/>
              <a:defRPr lang="en-US" sz="1600" b="1" kern="1200" dirty="0" smtClean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4pPr>
            <a:lvl5pPr marL="1828800" indent="0">
              <a:buNone/>
              <a:defRPr lang="en-IN" sz="1600" b="1" kern="1200" dirty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IN"/>
          </a:p>
        </p:txBody>
      </p:sp>
      <p:sp>
        <p:nvSpPr>
          <p:cNvPr id="103" name="Text Placeholder 22">
            <a:extLst>
              <a:ext uri="{FF2B5EF4-FFF2-40B4-BE49-F238E27FC236}">
                <a16:creationId xmlns:a16="http://schemas.microsoft.com/office/drawing/2014/main" id="{E0E2AB31-E960-4ABB-8EA3-A2C16D238C1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9242" y="2729074"/>
            <a:ext cx="2820792" cy="72610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IN" sz="6600" b="1" kern="1200" dirty="0">
                <a:solidFill>
                  <a:schemeClr val="bg1"/>
                </a:solidFill>
                <a:latin typeface="Poppins" panose="00000500000000000000" pitchFamily="2" charset="0"/>
                <a:ea typeface="Roboto Black" panose="02000000000000000000" pitchFamily="2" charset="0"/>
                <a:cs typeface="Poppins" panose="00000500000000000000" pitchFamily="2" charset="0"/>
              </a:defRPr>
            </a:lvl1pPr>
            <a:lvl2pPr marL="457200" indent="0" algn="ctr">
              <a:buNone/>
              <a:defRPr lang="en-US" sz="1600" b="1" kern="1200" dirty="0" smtClean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914400" indent="0">
              <a:buNone/>
              <a:defRPr lang="en-US" sz="1600" b="1" kern="1200" dirty="0" smtClean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  <a:lvl4pPr marL="1371600" indent="0">
              <a:buNone/>
              <a:defRPr lang="en-US" sz="1600" b="1" kern="1200" dirty="0" smtClean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4pPr>
            <a:lvl5pPr marL="1828800" indent="0">
              <a:buNone/>
              <a:defRPr lang="en-IN" sz="1600" b="1" kern="1200" dirty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5pPr>
          </a:lstStyle>
          <a:p>
            <a:pPr lvl="0"/>
            <a:r>
              <a:rPr lang="en-US"/>
              <a:t>00%</a:t>
            </a:r>
            <a:endParaRPr lang="en-IN"/>
          </a:p>
        </p:txBody>
      </p:sp>
      <p:sp>
        <p:nvSpPr>
          <p:cNvPr id="104" name="Text Placeholder 22">
            <a:extLst>
              <a:ext uri="{FF2B5EF4-FFF2-40B4-BE49-F238E27FC236}">
                <a16:creationId xmlns:a16="http://schemas.microsoft.com/office/drawing/2014/main" id="{EAD0B3EA-CD6E-4441-94DC-D37CACFFB86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92011" y="5397908"/>
            <a:ext cx="2253104" cy="55564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1800" b="1" kern="1200" dirty="0" smtClean="0">
                <a:solidFill>
                  <a:schemeClr val="lt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lvl1pPr>
            <a:lvl2pPr marL="457200" indent="0" algn="ctr">
              <a:buNone/>
              <a:defRPr lang="en-US" sz="1600" b="1" kern="1200" dirty="0" smtClean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914400" indent="0">
              <a:buNone/>
              <a:defRPr lang="en-US" sz="1600" b="1" kern="1200" dirty="0" smtClean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  <a:lvl4pPr marL="1371600" indent="0">
              <a:buNone/>
              <a:defRPr lang="en-US" sz="1600" b="1" kern="1200" dirty="0" smtClean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4pPr>
            <a:lvl5pPr marL="1828800" indent="0">
              <a:buNone/>
              <a:defRPr lang="en-IN" sz="1600" b="1" kern="1200" dirty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IN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EECADE66-BA4F-4CEC-A8E1-4D5C0C5E2C34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4300474" y="2563656"/>
            <a:ext cx="7291452" cy="1400938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SzPct val="125000"/>
              <a:buFont typeface="Arial" panose="020B0604020202020204" pitchFamily="34" charset="0"/>
              <a:buChar char="•"/>
              <a:defRPr sz="1400">
                <a:solidFill>
                  <a:srgbClr val="091148"/>
                </a:solidFill>
              </a:defRPr>
            </a:lvl1pPr>
            <a:lvl2pPr marL="180975" indent="-180975">
              <a:lnSpc>
                <a:spcPct val="100000"/>
              </a:lnSpc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25000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2pPr>
            <a:lvl3pPr marL="447675" indent="-180975">
              <a:lnSpc>
                <a:spcPct val="100000"/>
              </a:lnSpc>
              <a:spcBef>
                <a:spcPts val="300"/>
              </a:spcBef>
              <a:buSzPct val="75000"/>
              <a:buFont typeface="Courier New" panose="02070309020205020404" pitchFamily="49" charset="0"/>
              <a:buChar char="o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3pPr>
            <a:lvl4pPr marL="714375" indent="-17145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lang="en-US" sz="13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4pPr>
            <a:lvl5pPr marL="990600" indent="-180975">
              <a:lnSpc>
                <a:spcPct val="10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Roboto Light" panose="02000000000000000000" pitchFamily="2" charset="0"/>
              <a:buChar char="-"/>
              <a:defRPr lang="en-IN" sz="1200" kern="1200" dirty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Body text 14 point Roboto Light</a:t>
            </a:r>
          </a:p>
          <a:p>
            <a:pPr lvl="1"/>
            <a:r>
              <a:rPr lang="en-US"/>
              <a:t>First bullet 14 point Roboto Light (Body)</a:t>
            </a:r>
          </a:p>
          <a:p>
            <a:pPr lvl="2"/>
            <a:r>
              <a:rPr lang="en-US"/>
              <a:t>Second bullet 14 point Roboto Light (Body)</a:t>
            </a:r>
          </a:p>
          <a:p>
            <a:pPr lvl="3"/>
            <a:r>
              <a:rPr lang="en-US"/>
              <a:t>Third bullet 13 point Roboto Light (Body)</a:t>
            </a:r>
          </a:p>
          <a:p>
            <a:pPr lvl="4"/>
            <a:r>
              <a:rPr lang="en-US"/>
              <a:t>Fourth bullet 12 point Roboto Light (Body)</a:t>
            </a:r>
            <a:endParaRPr lang="en-IN"/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68270822-6311-4126-BE22-888BF57F92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983" y="681489"/>
            <a:ext cx="4978401" cy="606424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to edit title</a:t>
            </a:r>
            <a:endParaRPr lang="en-IN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655B0E3-DA8F-4262-BF8F-F9B7441794F6}"/>
              </a:ext>
            </a:extLst>
          </p:cNvPr>
          <p:cNvSpPr/>
          <p:nvPr userDrawn="1"/>
        </p:nvSpPr>
        <p:spPr>
          <a:xfrm>
            <a:off x="1" y="674917"/>
            <a:ext cx="95249" cy="5048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9501420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28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6D596A09-A149-46B9-883B-C78A9E26D5E3}"/>
              </a:ext>
            </a:extLst>
          </p:cNvPr>
          <p:cNvSpPr/>
          <p:nvPr userDrawn="1"/>
        </p:nvSpPr>
        <p:spPr>
          <a:xfrm>
            <a:off x="0" y="0"/>
            <a:ext cx="4136743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0023059-9B1A-482A-8126-809DF99A0633}"/>
              </a:ext>
            </a:extLst>
          </p:cNvPr>
          <p:cNvSpPr/>
          <p:nvPr userDrawn="1"/>
        </p:nvSpPr>
        <p:spPr>
          <a:xfrm>
            <a:off x="476249" y="1406758"/>
            <a:ext cx="11352893" cy="24411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58800" dist="431800" dir="2700000" sx="94000" sy="94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D1ADDD64-E7E2-4791-B5CB-CF919C21EA77}"/>
              </a:ext>
            </a:extLst>
          </p:cNvPr>
          <p:cNvSpPr/>
          <p:nvPr userDrawn="1"/>
        </p:nvSpPr>
        <p:spPr>
          <a:xfrm>
            <a:off x="1671516" y="1551268"/>
            <a:ext cx="1650772" cy="1650772"/>
          </a:xfrm>
          <a:prstGeom prst="ellipse">
            <a:avLst/>
          </a:prstGeom>
          <a:solidFill>
            <a:srgbClr val="77BC1F"/>
          </a:solidFill>
          <a:ln w="76200">
            <a:solidFill>
              <a:schemeClr val="bg1">
                <a:lumMod val="9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ECFBF58-65D6-4A44-BA95-AE1D0393F96D}"/>
              </a:ext>
            </a:extLst>
          </p:cNvPr>
          <p:cNvSpPr/>
          <p:nvPr userDrawn="1"/>
        </p:nvSpPr>
        <p:spPr>
          <a:xfrm>
            <a:off x="476249" y="3921440"/>
            <a:ext cx="11352893" cy="24411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58800" dist="431800" dir="2700000" sx="94000" sy="94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01DC9864-F42F-4D2A-92E1-F5952D585DBF}"/>
              </a:ext>
            </a:extLst>
          </p:cNvPr>
          <p:cNvSpPr/>
          <p:nvPr userDrawn="1"/>
        </p:nvSpPr>
        <p:spPr>
          <a:xfrm>
            <a:off x="1671516" y="4065950"/>
            <a:ext cx="1650772" cy="1650772"/>
          </a:xfrm>
          <a:prstGeom prst="ellipse">
            <a:avLst/>
          </a:prstGeom>
          <a:solidFill>
            <a:srgbClr val="77BC1F"/>
          </a:solidFill>
          <a:ln w="76200">
            <a:solidFill>
              <a:schemeClr val="bg1">
                <a:lumMod val="9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AD4CB4AB-9183-4EF7-B724-12449EEF3BC1}"/>
              </a:ext>
            </a:extLst>
          </p:cNvPr>
          <p:cNvCxnSpPr>
            <a:cxnSpLocks/>
          </p:cNvCxnSpPr>
          <p:nvPr userDrawn="1"/>
        </p:nvCxnSpPr>
        <p:spPr>
          <a:xfrm>
            <a:off x="4136743" y="1639847"/>
            <a:ext cx="0" cy="194472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48B53302-112F-4BCB-9D84-9FAD16D1A4B3}"/>
              </a:ext>
            </a:extLst>
          </p:cNvPr>
          <p:cNvCxnSpPr>
            <a:cxnSpLocks/>
          </p:cNvCxnSpPr>
          <p:nvPr userDrawn="1"/>
        </p:nvCxnSpPr>
        <p:spPr>
          <a:xfrm>
            <a:off x="4136743" y="4167101"/>
            <a:ext cx="0" cy="194472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Picture Placeholder 21">
            <a:extLst>
              <a:ext uri="{FF2B5EF4-FFF2-40B4-BE49-F238E27FC236}">
                <a16:creationId xmlns:a16="http://schemas.microsoft.com/office/drawing/2014/main" id="{4660E381-63D9-4818-A3BE-E38ACC11833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543984" y="1521156"/>
            <a:ext cx="2283591" cy="7088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IN"/>
              <a:t>Add Logo Here</a:t>
            </a:r>
            <a:endParaRPr lang="id-ID"/>
          </a:p>
        </p:txBody>
      </p:sp>
      <p:sp>
        <p:nvSpPr>
          <p:cNvPr id="77" name="Text Placeholder 22">
            <a:extLst>
              <a:ext uri="{FF2B5EF4-FFF2-40B4-BE49-F238E27FC236}">
                <a16:creationId xmlns:a16="http://schemas.microsoft.com/office/drawing/2014/main" id="{309AC65E-B0E2-46A0-870C-B4A4E2DAAD7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86506" y="3274935"/>
            <a:ext cx="2820792" cy="34724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1600" b="1" kern="1200" dirty="0" smtClean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buNone/>
              <a:defRPr lang="en-US" sz="1600" b="1" kern="1200" dirty="0" smtClean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914400" indent="0">
              <a:buNone/>
              <a:defRPr lang="en-US" sz="1600" b="1" kern="1200" dirty="0" smtClean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  <a:lvl4pPr marL="1371600" indent="0">
              <a:buNone/>
              <a:defRPr lang="en-US" sz="1600" b="1" kern="1200" dirty="0" smtClean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4pPr>
            <a:lvl5pPr marL="1828800" indent="0">
              <a:buNone/>
              <a:defRPr lang="en-IN" sz="1600" b="1" kern="1200" dirty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IN"/>
          </a:p>
        </p:txBody>
      </p:sp>
      <p:sp>
        <p:nvSpPr>
          <p:cNvPr id="78" name="Text Placeholder 22">
            <a:extLst>
              <a:ext uri="{FF2B5EF4-FFF2-40B4-BE49-F238E27FC236}">
                <a16:creationId xmlns:a16="http://schemas.microsoft.com/office/drawing/2014/main" id="{FE1E2F9D-9261-4782-B422-787CD2B302C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86506" y="5797359"/>
            <a:ext cx="2820792" cy="34724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1600" b="1" kern="1200" dirty="0" smtClean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buNone/>
              <a:defRPr lang="en-US" sz="1600" b="1" kern="1200" dirty="0" smtClean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914400" indent="0">
              <a:buNone/>
              <a:defRPr lang="en-US" sz="1600" b="1" kern="1200" dirty="0" smtClean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  <a:lvl4pPr marL="1371600" indent="0">
              <a:buNone/>
              <a:defRPr lang="en-US" sz="1600" b="1" kern="1200" dirty="0" smtClean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4pPr>
            <a:lvl5pPr marL="1828800" indent="0">
              <a:buNone/>
              <a:defRPr lang="en-IN" sz="1600" b="1" kern="1200" dirty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IN"/>
          </a:p>
        </p:txBody>
      </p:sp>
      <p:sp>
        <p:nvSpPr>
          <p:cNvPr id="80" name="Text Placeholder 22">
            <a:extLst>
              <a:ext uri="{FF2B5EF4-FFF2-40B4-BE49-F238E27FC236}">
                <a16:creationId xmlns:a16="http://schemas.microsoft.com/office/drawing/2014/main" id="{0BD7ACD6-AABB-4E4C-AEA2-36797E6F16F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16967" y="4549954"/>
            <a:ext cx="2820792" cy="72610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IN" sz="4400" b="1" kern="1200" dirty="0">
                <a:solidFill>
                  <a:schemeClr val="bg1"/>
                </a:solidFill>
                <a:latin typeface="Poppins" panose="00000500000000000000" pitchFamily="2" charset="0"/>
                <a:ea typeface="Roboto Black" panose="02000000000000000000" pitchFamily="2" charset="0"/>
                <a:cs typeface="Poppins" panose="00000500000000000000" pitchFamily="2" charset="0"/>
              </a:defRPr>
            </a:lvl1pPr>
            <a:lvl2pPr marL="457200" indent="0" algn="ctr">
              <a:buNone/>
              <a:defRPr lang="en-US" sz="1600" b="1" kern="1200" dirty="0" smtClean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914400" indent="0">
              <a:buNone/>
              <a:defRPr lang="en-US" sz="1600" b="1" kern="1200" dirty="0" smtClean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  <a:lvl4pPr marL="1371600" indent="0">
              <a:buNone/>
              <a:defRPr lang="en-US" sz="1600" b="1" kern="1200" dirty="0" smtClean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4pPr>
            <a:lvl5pPr marL="1828800" indent="0">
              <a:buNone/>
              <a:defRPr lang="en-IN" sz="1600" b="1" kern="1200" dirty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5pPr>
          </a:lstStyle>
          <a:p>
            <a:pPr lvl="0"/>
            <a:r>
              <a:rPr lang="en-US"/>
              <a:t>00%</a:t>
            </a:r>
            <a:endParaRPr lang="en-IN"/>
          </a:p>
        </p:txBody>
      </p:sp>
      <p:sp>
        <p:nvSpPr>
          <p:cNvPr id="82" name="Text Placeholder 22">
            <a:extLst>
              <a:ext uri="{FF2B5EF4-FFF2-40B4-BE49-F238E27FC236}">
                <a16:creationId xmlns:a16="http://schemas.microsoft.com/office/drawing/2014/main" id="{70EA8AF4-D505-4A79-8475-E1BC6D2C005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16967" y="2058650"/>
            <a:ext cx="2820792" cy="72610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IN" sz="4400" b="1" kern="1200" dirty="0">
                <a:solidFill>
                  <a:schemeClr val="bg1"/>
                </a:solidFill>
                <a:latin typeface="Poppins" panose="00000500000000000000" pitchFamily="2" charset="0"/>
                <a:ea typeface="Roboto Black" panose="02000000000000000000" pitchFamily="2" charset="0"/>
                <a:cs typeface="Poppins" panose="00000500000000000000" pitchFamily="2" charset="0"/>
              </a:defRPr>
            </a:lvl1pPr>
            <a:lvl2pPr marL="457200" indent="0" algn="ctr">
              <a:buNone/>
              <a:defRPr lang="en-US" sz="1600" b="1" kern="1200" dirty="0" smtClean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914400" indent="0">
              <a:buNone/>
              <a:defRPr lang="en-US" sz="1600" b="1" kern="1200" dirty="0" smtClean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  <a:lvl4pPr marL="1371600" indent="0">
              <a:buNone/>
              <a:defRPr lang="en-US" sz="1600" b="1" kern="1200" dirty="0" smtClean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4pPr>
            <a:lvl5pPr marL="1828800" indent="0">
              <a:buNone/>
              <a:defRPr lang="en-IN" sz="1600" b="1" kern="1200" dirty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5pPr>
          </a:lstStyle>
          <a:p>
            <a:pPr lvl="0"/>
            <a:r>
              <a:rPr lang="en-US"/>
              <a:t>00%</a:t>
            </a:r>
            <a:endParaRPr lang="en-IN"/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E7339B06-2F91-4DFE-B3CC-AB75C1E6B9EB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4517555" y="2347261"/>
            <a:ext cx="7198195" cy="1400938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SzPct val="125000"/>
              <a:buFont typeface="Arial" panose="020B0604020202020204" pitchFamily="34" charset="0"/>
              <a:buChar char="•"/>
              <a:defRPr sz="1400">
                <a:solidFill>
                  <a:srgbClr val="091148"/>
                </a:solidFill>
              </a:defRPr>
            </a:lvl1pPr>
            <a:lvl2pPr marL="180975" indent="-180975">
              <a:lnSpc>
                <a:spcPct val="100000"/>
              </a:lnSpc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25000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2pPr>
            <a:lvl3pPr marL="447675" indent="-180975">
              <a:lnSpc>
                <a:spcPct val="100000"/>
              </a:lnSpc>
              <a:spcBef>
                <a:spcPts val="300"/>
              </a:spcBef>
              <a:buSzPct val="75000"/>
              <a:buFont typeface="Courier New" panose="02070309020205020404" pitchFamily="49" charset="0"/>
              <a:buChar char="o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3pPr>
            <a:lvl4pPr marL="714375" indent="-17145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lang="en-US" sz="13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4pPr>
            <a:lvl5pPr marL="990600" indent="-180975">
              <a:lnSpc>
                <a:spcPct val="10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Roboto Light" panose="02000000000000000000" pitchFamily="2" charset="0"/>
              <a:buChar char="-"/>
              <a:defRPr lang="en-IN" sz="1200" kern="1200" dirty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Body text 14 point Roboto Light</a:t>
            </a:r>
          </a:p>
          <a:p>
            <a:pPr lvl="1"/>
            <a:r>
              <a:rPr lang="en-US"/>
              <a:t>First bullet 14 point Roboto Light (Body)</a:t>
            </a:r>
          </a:p>
          <a:p>
            <a:pPr lvl="2"/>
            <a:r>
              <a:rPr lang="en-US"/>
              <a:t>Second bullet 14 point Roboto Light (Body)</a:t>
            </a:r>
          </a:p>
          <a:p>
            <a:pPr lvl="3"/>
            <a:r>
              <a:rPr lang="en-US"/>
              <a:t>Third bullet 13 point Roboto Light (Body)</a:t>
            </a:r>
          </a:p>
          <a:p>
            <a:pPr lvl="4"/>
            <a:r>
              <a:rPr lang="en-US"/>
              <a:t>Fourth bullet 12 point Roboto Light (Body)</a:t>
            </a:r>
            <a:endParaRPr lang="en-IN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161165DB-40C8-47C7-B3A4-A7B7A71DE71F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543984" y="3977182"/>
            <a:ext cx="2283591" cy="7088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IN"/>
              <a:t>Add Logo Here</a:t>
            </a:r>
            <a:endParaRPr lang="id-ID"/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0CDEC9FC-673E-462D-BB75-277F55319FAE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4517555" y="4803287"/>
            <a:ext cx="7198195" cy="1400938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SzPct val="125000"/>
              <a:buFont typeface="Arial" panose="020B0604020202020204" pitchFamily="34" charset="0"/>
              <a:buChar char="•"/>
              <a:defRPr sz="1400">
                <a:solidFill>
                  <a:srgbClr val="091148"/>
                </a:solidFill>
              </a:defRPr>
            </a:lvl1pPr>
            <a:lvl2pPr marL="180975" indent="-180975">
              <a:lnSpc>
                <a:spcPct val="100000"/>
              </a:lnSpc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25000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2pPr>
            <a:lvl3pPr marL="447675" indent="-180975">
              <a:lnSpc>
                <a:spcPct val="100000"/>
              </a:lnSpc>
              <a:spcBef>
                <a:spcPts val="300"/>
              </a:spcBef>
              <a:buSzPct val="75000"/>
              <a:buFont typeface="Courier New" panose="02070309020205020404" pitchFamily="49" charset="0"/>
              <a:buChar char="o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3pPr>
            <a:lvl4pPr marL="714375" indent="-17145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lang="en-US" sz="13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4pPr>
            <a:lvl5pPr marL="990600" indent="-180975">
              <a:lnSpc>
                <a:spcPct val="10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Roboto Light" panose="02000000000000000000" pitchFamily="2" charset="0"/>
              <a:buChar char="-"/>
              <a:defRPr lang="en-IN" sz="1200" kern="1200" dirty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Body text 14 point Roboto Light</a:t>
            </a:r>
          </a:p>
          <a:p>
            <a:pPr lvl="1"/>
            <a:r>
              <a:rPr lang="en-US"/>
              <a:t>First bullet 14 point Roboto Light (Body)</a:t>
            </a:r>
          </a:p>
          <a:p>
            <a:pPr lvl="2"/>
            <a:r>
              <a:rPr lang="en-US"/>
              <a:t>Second bullet 14 point Roboto Light (Body)</a:t>
            </a:r>
          </a:p>
          <a:p>
            <a:pPr lvl="3"/>
            <a:r>
              <a:rPr lang="en-US"/>
              <a:t>Third bullet 13 point Roboto Light (Body)</a:t>
            </a:r>
          </a:p>
          <a:p>
            <a:pPr lvl="4"/>
            <a:r>
              <a:rPr lang="en-US"/>
              <a:t>Fourth bullet 12 point Roboto Light (Body)</a:t>
            </a:r>
            <a:endParaRPr lang="en-IN"/>
          </a:p>
        </p:txBody>
      </p:sp>
      <p:sp>
        <p:nvSpPr>
          <p:cNvPr id="25" name="Title 3">
            <a:extLst>
              <a:ext uri="{FF2B5EF4-FFF2-40B4-BE49-F238E27FC236}">
                <a16:creationId xmlns:a16="http://schemas.microsoft.com/office/drawing/2014/main" id="{AFFB711E-432D-4283-A5CA-1B821B2B7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983" y="681489"/>
            <a:ext cx="4978401" cy="606424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to edit title</a:t>
            </a:r>
            <a:endParaRPr lang="en-IN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27CFC09-F2D0-4EFC-B80F-7BE502997BAF}"/>
              </a:ext>
            </a:extLst>
          </p:cNvPr>
          <p:cNvSpPr/>
          <p:nvPr userDrawn="1"/>
        </p:nvSpPr>
        <p:spPr>
          <a:xfrm>
            <a:off x="1" y="674917"/>
            <a:ext cx="95249" cy="5048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1601995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28k - 3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644761ED-CEB8-4AEF-8E9D-4E6B009D4661}"/>
              </a:ext>
            </a:extLst>
          </p:cNvPr>
          <p:cNvSpPr/>
          <p:nvPr userDrawn="1"/>
        </p:nvSpPr>
        <p:spPr>
          <a:xfrm>
            <a:off x="0" y="0"/>
            <a:ext cx="4136743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10BD27F-8DD0-4240-B149-BC46832A674C}"/>
              </a:ext>
            </a:extLst>
          </p:cNvPr>
          <p:cNvSpPr/>
          <p:nvPr userDrawn="1"/>
        </p:nvSpPr>
        <p:spPr>
          <a:xfrm>
            <a:off x="476250" y="1205620"/>
            <a:ext cx="11396436" cy="168198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58800" dist="431800" dir="2700000" sx="94000" sy="94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F1CBC71-C546-4A7B-8CE7-584F4029E407}"/>
              </a:ext>
            </a:extLst>
          </p:cNvPr>
          <p:cNvSpPr/>
          <p:nvPr userDrawn="1"/>
        </p:nvSpPr>
        <p:spPr>
          <a:xfrm>
            <a:off x="476250" y="2991972"/>
            <a:ext cx="11396436" cy="168198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58800" dist="431800" dir="2700000" sx="94000" sy="94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D93186F-E0B8-4EA3-B011-23E09BCE375A}"/>
              </a:ext>
            </a:extLst>
          </p:cNvPr>
          <p:cNvSpPr/>
          <p:nvPr userDrawn="1"/>
        </p:nvSpPr>
        <p:spPr>
          <a:xfrm>
            <a:off x="476250" y="4770576"/>
            <a:ext cx="11396436" cy="168198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58800" dist="431800" dir="2700000" sx="94000" sy="94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9A755E04-3EBF-41C7-92B3-180B46A3E35F}"/>
              </a:ext>
            </a:extLst>
          </p:cNvPr>
          <p:cNvSpPr/>
          <p:nvPr/>
        </p:nvSpPr>
        <p:spPr>
          <a:xfrm>
            <a:off x="1767720" y="1349489"/>
            <a:ext cx="986971" cy="986971"/>
          </a:xfrm>
          <a:prstGeom prst="ellipse">
            <a:avLst/>
          </a:prstGeom>
          <a:solidFill>
            <a:srgbClr val="77BC1F"/>
          </a:solidFill>
          <a:ln w="76200">
            <a:solidFill>
              <a:schemeClr val="bg1">
                <a:lumMod val="9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DE317596-BEA9-409C-A42F-50AE87CD5EA6}"/>
              </a:ext>
            </a:extLst>
          </p:cNvPr>
          <p:cNvSpPr/>
          <p:nvPr/>
        </p:nvSpPr>
        <p:spPr>
          <a:xfrm>
            <a:off x="1767720" y="3204745"/>
            <a:ext cx="986971" cy="986971"/>
          </a:xfrm>
          <a:prstGeom prst="ellipse">
            <a:avLst/>
          </a:prstGeom>
          <a:solidFill>
            <a:srgbClr val="77BC1F"/>
          </a:solidFill>
          <a:ln w="76200">
            <a:solidFill>
              <a:schemeClr val="bg1">
                <a:lumMod val="9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BFB9DA27-4BF7-41B5-B745-FD1BC1880D7E}"/>
              </a:ext>
            </a:extLst>
          </p:cNvPr>
          <p:cNvSpPr/>
          <p:nvPr/>
        </p:nvSpPr>
        <p:spPr>
          <a:xfrm>
            <a:off x="1767720" y="4898414"/>
            <a:ext cx="986971" cy="986971"/>
          </a:xfrm>
          <a:prstGeom prst="ellipse">
            <a:avLst/>
          </a:prstGeom>
          <a:solidFill>
            <a:srgbClr val="77BC1F"/>
          </a:solidFill>
          <a:ln w="76200">
            <a:solidFill>
              <a:schemeClr val="bg1">
                <a:lumMod val="9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440B7D3-1E7D-4351-A546-52337BA3EAD3}"/>
              </a:ext>
            </a:extLst>
          </p:cNvPr>
          <p:cNvCxnSpPr/>
          <p:nvPr userDrawn="1"/>
        </p:nvCxnSpPr>
        <p:spPr>
          <a:xfrm>
            <a:off x="4136743" y="1354102"/>
            <a:ext cx="0" cy="128863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6B40535-194C-4A56-8B23-4C9B0BD6DBAD}"/>
              </a:ext>
            </a:extLst>
          </p:cNvPr>
          <p:cNvCxnSpPr/>
          <p:nvPr userDrawn="1"/>
        </p:nvCxnSpPr>
        <p:spPr>
          <a:xfrm>
            <a:off x="4136743" y="3165656"/>
            <a:ext cx="0" cy="128863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6D175B34-9F0E-422B-9B17-7CD35877513C}"/>
              </a:ext>
            </a:extLst>
          </p:cNvPr>
          <p:cNvCxnSpPr/>
          <p:nvPr userDrawn="1"/>
        </p:nvCxnSpPr>
        <p:spPr>
          <a:xfrm>
            <a:off x="4136743" y="4979227"/>
            <a:ext cx="0" cy="128863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Picture Placeholder 21">
            <a:extLst>
              <a:ext uri="{FF2B5EF4-FFF2-40B4-BE49-F238E27FC236}">
                <a16:creationId xmlns:a16="http://schemas.microsoft.com/office/drawing/2014/main" id="{95578272-6C9F-4046-B70E-BFDC94F3CF3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12992" y="1276718"/>
            <a:ext cx="1752093" cy="3988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IN"/>
              <a:t>Add Logo Here</a:t>
            </a:r>
            <a:endParaRPr lang="id-ID"/>
          </a:p>
        </p:txBody>
      </p:sp>
      <p:sp>
        <p:nvSpPr>
          <p:cNvPr id="58" name="Text Placeholder 22">
            <a:extLst>
              <a:ext uri="{FF2B5EF4-FFF2-40B4-BE49-F238E27FC236}">
                <a16:creationId xmlns:a16="http://schemas.microsoft.com/office/drawing/2014/main" id="{C524F914-E6ED-4922-8C21-D73FC1FBAEA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22950" y="2412669"/>
            <a:ext cx="2820792" cy="34724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1400" b="1" kern="1200" dirty="0" smtClean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buNone/>
              <a:defRPr lang="en-US" sz="1400" b="1" kern="1200" dirty="0" smtClean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914400" indent="0">
              <a:buNone/>
              <a:defRPr lang="en-US" sz="1600" b="1" kern="1200" dirty="0" smtClean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  <a:lvl4pPr marL="1371600" indent="0">
              <a:buNone/>
              <a:defRPr lang="en-US" sz="1600" b="1" kern="1200" dirty="0" smtClean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4pPr>
            <a:lvl5pPr marL="1828800" indent="0">
              <a:buNone/>
              <a:defRPr lang="en-IN" sz="1600" b="1" kern="1200" dirty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IN"/>
          </a:p>
        </p:txBody>
      </p:sp>
      <p:sp>
        <p:nvSpPr>
          <p:cNvPr id="61" name="Text Placeholder 22">
            <a:extLst>
              <a:ext uri="{FF2B5EF4-FFF2-40B4-BE49-F238E27FC236}">
                <a16:creationId xmlns:a16="http://schemas.microsoft.com/office/drawing/2014/main" id="{05F4EB92-E56C-479B-B767-3F12AC5D7CC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22950" y="4220447"/>
            <a:ext cx="2820792" cy="34724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1400" b="1" kern="1200" dirty="0" smtClean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buNone/>
              <a:defRPr lang="en-US" sz="1400" b="1" kern="1200" dirty="0" smtClean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914400" indent="0">
              <a:buNone/>
              <a:defRPr lang="en-US" sz="1600" b="1" kern="1200" dirty="0" smtClean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  <a:lvl4pPr marL="1371600" indent="0">
              <a:buNone/>
              <a:defRPr lang="en-US" sz="1600" b="1" kern="1200" dirty="0" smtClean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4pPr>
            <a:lvl5pPr marL="1828800" indent="0">
              <a:buNone/>
              <a:defRPr lang="en-IN" sz="1600" b="1" kern="1200" dirty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IN"/>
          </a:p>
        </p:txBody>
      </p:sp>
      <p:sp>
        <p:nvSpPr>
          <p:cNvPr id="62" name="Text Placeholder 22">
            <a:extLst>
              <a:ext uri="{FF2B5EF4-FFF2-40B4-BE49-F238E27FC236}">
                <a16:creationId xmlns:a16="http://schemas.microsoft.com/office/drawing/2014/main" id="{A70E1B3D-145A-4236-892E-1DB73DB6BA1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22950" y="5915043"/>
            <a:ext cx="2820792" cy="34724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1400" b="1" kern="1200" dirty="0" smtClean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buNone/>
              <a:defRPr lang="en-US" sz="1400" b="1" kern="1200" dirty="0" smtClean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914400" indent="0">
              <a:buNone/>
              <a:defRPr lang="en-US" sz="1600" b="1" kern="1200" dirty="0" smtClean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  <a:lvl4pPr marL="1371600" indent="0">
              <a:buNone/>
              <a:defRPr lang="en-US" sz="1600" b="1" kern="1200" dirty="0" smtClean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4pPr>
            <a:lvl5pPr marL="1828800" indent="0">
              <a:buNone/>
              <a:defRPr lang="en-IN" sz="1600" b="1" kern="1200" dirty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IN"/>
          </a:p>
        </p:txBody>
      </p:sp>
      <p:sp>
        <p:nvSpPr>
          <p:cNvPr id="64" name="Text Placeholder 22">
            <a:extLst>
              <a:ext uri="{FF2B5EF4-FFF2-40B4-BE49-F238E27FC236}">
                <a16:creationId xmlns:a16="http://schemas.microsoft.com/office/drawing/2014/main" id="{DFDD7540-6D4B-4FCC-8F9B-3A63628646A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02919" y="1641889"/>
            <a:ext cx="1407156" cy="4614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IN" sz="2400" b="1" kern="1200" dirty="0">
                <a:solidFill>
                  <a:schemeClr val="bg1"/>
                </a:solidFill>
                <a:latin typeface="Poppins" panose="00000500000000000000" pitchFamily="2" charset="0"/>
                <a:ea typeface="Roboto Black" panose="02000000000000000000" pitchFamily="2" charset="0"/>
                <a:cs typeface="Poppins" panose="00000500000000000000" pitchFamily="2" charset="0"/>
              </a:defRPr>
            </a:lvl1pPr>
            <a:lvl2pPr marL="457200" indent="0" algn="ctr">
              <a:buNone/>
              <a:defRPr lang="en-US" sz="1600" b="1" kern="1200" dirty="0" smtClean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914400" indent="0">
              <a:buNone/>
              <a:defRPr lang="en-US" sz="1600" b="1" kern="1200" dirty="0" smtClean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  <a:lvl4pPr marL="1371600" indent="0">
              <a:buNone/>
              <a:defRPr lang="en-US" sz="1600" b="1" kern="1200" dirty="0" smtClean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4pPr>
            <a:lvl5pPr marL="1828800" indent="0">
              <a:buNone/>
              <a:defRPr lang="en-IN" sz="1600" b="1" kern="1200" dirty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5pPr>
          </a:lstStyle>
          <a:p>
            <a:pPr lvl="0"/>
            <a:r>
              <a:rPr lang="en-US"/>
              <a:t>00%</a:t>
            </a:r>
            <a:endParaRPr lang="en-IN"/>
          </a:p>
        </p:txBody>
      </p:sp>
      <p:sp>
        <p:nvSpPr>
          <p:cNvPr id="70" name="Text Placeholder 22">
            <a:extLst>
              <a:ext uri="{FF2B5EF4-FFF2-40B4-BE49-F238E27FC236}">
                <a16:creationId xmlns:a16="http://schemas.microsoft.com/office/drawing/2014/main" id="{19C438F8-DD10-4DB2-94DC-FCE47B8E3DA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602919" y="3497144"/>
            <a:ext cx="1407156" cy="4614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IN" sz="2400" b="1" kern="1200" dirty="0">
                <a:solidFill>
                  <a:schemeClr val="bg1"/>
                </a:solidFill>
                <a:latin typeface="Poppins" panose="00000500000000000000" pitchFamily="2" charset="0"/>
                <a:ea typeface="Roboto Black" panose="02000000000000000000" pitchFamily="2" charset="0"/>
                <a:cs typeface="Poppins" panose="00000500000000000000" pitchFamily="2" charset="0"/>
              </a:defRPr>
            </a:lvl1pPr>
            <a:lvl2pPr marL="457200" indent="0" algn="ctr">
              <a:buNone/>
              <a:defRPr lang="en-US" sz="1600" b="1" kern="1200" dirty="0" smtClean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914400" indent="0">
              <a:buNone/>
              <a:defRPr lang="en-US" sz="1600" b="1" kern="1200" dirty="0" smtClean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  <a:lvl4pPr marL="1371600" indent="0">
              <a:buNone/>
              <a:defRPr lang="en-US" sz="1600" b="1" kern="1200" dirty="0" smtClean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4pPr>
            <a:lvl5pPr marL="1828800" indent="0">
              <a:buNone/>
              <a:defRPr lang="en-IN" sz="1600" b="1" kern="1200" dirty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5pPr>
          </a:lstStyle>
          <a:p>
            <a:pPr lvl="0"/>
            <a:r>
              <a:rPr lang="en-US"/>
              <a:t>00%</a:t>
            </a:r>
            <a:endParaRPr lang="en-IN"/>
          </a:p>
        </p:txBody>
      </p:sp>
      <p:sp>
        <p:nvSpPr>
          <p:cNvPr id="76" name="Text Placeholder 22">
            <a:extLst>
              <a:ext uri="{FF2B5EF4-FFF2-40B4-BE49-F238E27FC236}">
                <a16:creationId xmlns:a16="http://schemas.microsoft.com/office/drawing/2014/main" id="{D5406B02-E377-4B8A-AA6E-2C4FD978D3B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02919" y="5214231"/>
            <a:ext cx="1407156" cy="4614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IN" sz="2400" b="1" kern="1200" dirty="0">
                <a:solidFill>
                  <a:schemeClr val="bg1"/>
                </a:solidFill>
                <a:latin typeface="Poppins" panose="00000500000000000000" pitchFamily="2" charset="0"/>
                <a:ea typeface="Roboto Black" panose="02000000000000000000" pitchFamily="2" charset="0"/>
                <a:cs typeface="Poppins" panose="00000500000000000000" pitchFamily="2" charset="0"/>
              </a:defRPr>
            </a:lvl1pPr>
            <a:lvl2pPr marL="457200" indent="0" algn="ctr">
              <a:buNone/>
              <a:defRPr lang="en-US" sz="1600" b="1" kern="1200" dirty="0" smtClean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914400" indent="0">
              <a:buNone/>
              <a:defRPr lang="en-US" sz="1600" b="1" kern="1200" dirty="0" smtClean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  <a:lvl4pPr marL="1371600" indent="0">
              <a:buNone/>
              <a:defRPr lang="en-US" sz="1600" b="1" kern="1200" dirty="0" smtClean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4pPr>
            <a:lvl5pPr marL="1828800" indent="0">
              <a:buNone/>
              <a:defRPr lang="en-IN" sz="1600" b="1" kern="1200" dirty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5pPr>
          </a:lstStyle>
          <a:p>
            <a:pPr lvl="0"/>
            <a:r>
              <a:rPr lang="en-US"/>
              <a:t>00%</a:t>
            </a:r>
            <a:endParaRPr lang="en-IN"/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9CD978AF-9727-445C-A60C-CD30310853A8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4612992" y="1690971"/>
            <a:ext cx="7194780" cy="906709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SzPct val="125000"/>
              <a:buFont typeface="Arial" panose="020B0604020202020204" pitchFamily="34" charset="0"/>
              <a:buChar char="•"/>
              <a:defRPr sz="1400">
                <a:solidFill>
                  <a:srgbClr val="091148"/>
                </a:solidFill>
              </a:defRPr>
            </a:lvl1pPr>
            <a:lvl2pPr marL="180975" indent="-180975">
              <a:lnSpc>
                <a:spcPct val="100000"/>
              </a:lnSpc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25000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2pPr>
            <a:lvl3pPr marL="447675" indent="-180975">
              <a:lnSpc>
                <a:spcPct val="100000"/>
              </a:lnSpc>
              <a:spcBef>
                <a:spcPts val="300"/>
              </a:spcBef>
              <a:buSzPct val="75000"/>
              <a:buFont typeface="Courier New" panose="02070309020205020404" pitchFamily="49" charset="0"/>
              <a:buChar char="o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3pPr>
            <a:lvl4pPr marL="714375" indent="-17145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lang="en-US" sz="13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4pPr>
            <a:lvl5pPr marL="990600" indent="-180975">
              <a:lnSpc>
                <a:spcPct val="10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Roboto Light" panose="02000000000000000000" pitchFamily="2" charset="0"/>
              <a:buChar char="-"/>
              <a:defRPr lang="en-IN" sz="1200" kern="1200" dirty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Body text 14 point Roboto Light</a:t>
            </a:r>
          </a:p>
          <a:p>
            <a:pPr lvl="1"/>
            <a:endParaRPr lang="en-IN"/>
          </a:p>
        </p:txBody>
      </p:sp>
      <p:sp>
        <p:nvSpPr>
          <p:cNvPr id="31" name="Picture Placeholder 21">
            <a:extLst>
              <a:ext uri="{FF2B5EF4-FFF2-40B4-BE49-F238E27FC236}">
                <a16:creationId xmlns:a16="http://schemas.microsoft.com/office/drawing/2014/main" id="{758EE2E0-105F-4C99-896A-F9C9028F95FF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4612992" y="3087582"/>
            <a:ext cx="1752093" cy="3988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IN"/>
              <a:t>Add Logo Here</a:t>
            </a:r>
            <a:endParaRPr lang="id-ID"/>
          </a:p>
        </p:txBody>
      </p:sp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A7D14F67-2D77-4CC3-871E-5DFAAAF50A7F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4612992" y="3501835"/>
            <a:ext cx="7194780" cy="906709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SzPct val="125000"/>
              <a:buFont typeface="Arial" panose="020B0604020202020204" pitchFamily="34" charset="0"/>
              <a:buChar char="•"/>
              <a:defRPr sz="1400">
                <a:solidFill>
                  <a:srgbClr val="091148"/>
                </a:solidFill>
              </a:defRPr>
            </a:lvl1pPr>
            <a:lvl2pPr marL="180975" indent="-180975">
              <a:lnSpc>
                <a:spcPct val="100000"/>
              </a:lnSpc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25000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2pPr>
            <a:lvl3pPr marL="447675" indent="-180975">
              <a:lnSpc>
                <a:spcPct val="100000"/>
              </a:lnSpc>
              <a:spcBef>
                <a:spcPts val="300"/>
              </a:spcBef>
              <a:buSzPct val="75000"/>
              <a:buFont typeface="Courier New" panose="02070309020205020404" pitchFamily="49" charset="0"/>
              <a:buChar char="o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3pPr>
            <a:lvl4pPr marL="714375" indent="-17145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lang="en-US" sz="13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4pPr>
            <a:lvl5pPr marL="990600" indent="-180975">
              <a:lnSpc>
                <a:spcPct val="10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Roboto Light" panose="02000000000000000000" pitchFamily="2" charset="0"/>
              <a:buChar char="-"/>
              <a:defRPr lang="en-IN" sz="1200" kern="1200" dirty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Body text 14 point Roboto Light</a:t>
            </a:r>
          </a:p>
          <a:p>
            <a:pPr lvl="1"/>
            <a:endParaRPr lang="en-IN"/>
          </a:p>
        </p:txBody>
      </p:sp>
      <p:sp>
        <p:nvSpPr>
          <p:cNvPr id="34" name="Picture Placeholder 21">
            <a:extLst>
              <a:ext uri="{FF2B5EF4-FFF2-40B4-BE49-F238E27FC236}">
                <a16:creationId xmlns:a16="http://schemas.microsoft.com/office/drawing/2014/main" id="{B890BC78-0794-4B19-8B24-42DF2FAD4DC0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4612992" y="4869828"/>
            <a:ext cx="1752093" cy="3988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IN"/>
              <a:t>Add Logo Here</a:t>
            </a:r>
            <a:endParaRPr lang="id-ID"/>
          </a:p>
        </p:txBody>
      </p:sp>
      <p:sp>
        <p:nvSpPr>
          <p:cNvPr id="35" name="Content Placeholder 3">
            <a:extLst>
              <a:ext uri="{FF2B5EF4-FFF2-40B4-BE49-F238E27FC236}">
                <a16:creationId xmlns:a16="http://schemas.microsoft.com/office/drawing/2014/main" id="{45494CCF-DDE7-4481-B29F-3D437E79AB59}"/>
              </a:ext>
            </a:extLst>
          </p:cNvPr>
          <p:cNvSpPr>
            <a:spLocks noGrp="1"/>
          </p:cNvSpPr>
          <p:nvPr>
            <p:ph sz="quarter" idx="40" hasCustomPrompt="1"/>
          </p:nvPr>
        </p:nvSpPr>
        <p:spPr>
          <a:xfrm>
            <a:off x="4612992" y="5284081"/>
            <a:ext cx="7194780" cy="906709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SzPct val="125000"/>
              <a:buFont typeface="Arial" panose="020B0604020202020204" pitchFamily="34" charset="0"/>
              <a:buChar char="•"/>
              <a:defRPr sz="1400">
                <a:solidFill>
                  <a:srgbClr val="091148"/>
                </a:solidFill>
              </a:defRPr>
            </a:lvl1pPr>
            <a:lvl2pPr marL="180975" indent="-180975">
              <a:lnSpc>
                <a:spcPct val="100000"/>
              </a:lnSpc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125000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2pPr>
            <a:lvl3pPr marL="447675" indent="-180975">
              <a:lnSpc>
                <a:spcPct val="100000"/>
              </a:lnSpc>
              <a:spcBef>
                <a:spcPts val="300"/>
              </a:spcBef>
              <a:buSzPct val="75000"/>
              <a:buFont typeface="Courier New" panose="02070309020205020404" pitchFamily="49" charset="0"/>
              <a:buChar char="o"/>
              <a:defRPr lang="en-US" sz="14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3pPr>
            <a:lvl4pPr marL="714375" indent="-17145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lang="en-US" sz="1300" kern="1200" dirty="0" smtClean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4pPr>
            <a:lvl5pPr marL="990600" indent="-180975">
              <a:lnSpc>
                <a:spcPct val="10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Roboto Light" panose="02000000000000000000" pitchFamily="2" charset="0"/>
              <a:buChar char="-"/>
              <a:defRPr lang="en-IN" sz="1200" kern="1200" dirty="0">
                <a:solidFill>
                  <a:srgbClr val="091148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Body text 14 point Roboto Light</a:t>
            </a:r>
          </a:p>
          <a:p>
            <a:pPr lvl="1"/>
            <a:endParaRPr lang="en-IN"/>
          </a:p>
        </p:txBody>
      </p:sp>
      <p:sp>
        <p:nvSpPr>
          <p:cNvPr id="39" name="Title 3">
            <a:extLst>
              <a:ext uri="{FF2B5EF4-FFF2-40B4-BE49-F238E27FC236}">
                <a16:creationId xmlns:a16="http://schemas.microsoft.com/office/drawing/2014/main" id="{BCBF9F15-F44A-4B12-B7B9-63C4AAC0C8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983" y="681489"/>
            <a:ext cx="4978401" cy="606424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to edit title</a:t>
            </a:r>
            <a:endParaRPr lang="en-IN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9B65A2D-0595-4593-AEF2-36876E664935}"/>
              </a:ext>
            </a:extLst>
          </p:cNvPr>
          <p:cNvSpPr/>
          <p:nvPr userDrawn="1"/>
        </p:nvSpPr>
        <p:spPr>
          <a:xfrm>
            <a:off x="1" y="674917"/>
            <a:ext cx="95249" cy="5048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0929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95" Type="http://schemas.openxmlformats.org/officeDocument/2006/relationships/theme" Target="../theme/theme1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93" Type="http://schemas.openxmlformats.org/officeDocument/2006/relationships/slideLayout" Target="../slideLayouts/slideLayout93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9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9CB171-3967-4801-9EFC-CEDA691A8714}"/>
              </a:ext>
            </a:extLst>
          </p:cNvPr>
          <p:cNvSpPr/>
          <p:nvPr userDrawn="1"/>
        </p:nvSpPr>
        <p:spPr>
          <a:xfrm>
            <a:off x="11703090" y="6473697"/>
            <a:ext cx="34015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FF024B4E-E57D-4384-840C-CDAC520ADFF7}" type="slidenum">
              <a:rPr lang="id-ID" sz="1000" b="0" smtClean="0">
                <a:solidFill>
                  <a:schemeClr val="accent5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pPr algn="ctr"/>
              <a:t>‹#›</a:t>
            </a:fld>
            <a:endParaRPr lang="id-ID" sz="1000" b="0">
              <a:solidFill>
                <a:schemeClr val="accent5"/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pic>
        <p:nvPicPr>
          <p:cNvPr id="5" name="Picture 4" descr="A blue and orange text on a black background&#10;&#10;AI-generated content may be incorrect.">
            <a:extLst>
              <a:ext uri="{FF2B5EF4-FFF2-40B4-BE49-F238E27FC236}">
                <a16:creationId xmlns:a16="http://schemas.microsoft.com/office/drawing/2014/main" id="{3090A73F-EB5B-1261-2C45-B17E0EA70D2B}"/>
              </a:ext>
            </a:extLst>
          </p:cNvPr>
          <p:cNvPicPr>
            <a:picLocks noChangeAspect="1"/>
          </p:cNvPicPr>
          <p:nvPr userDrawn="1"/>
        </p:nvPicPr>
        <p:blipFill>
          <a:blip r:embed="rId9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827" y="6367997"/>
            <a:ext cx="862263" cy="293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629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9" r:id="rId2"/>
    <p:sldLayoutId id="2147483719" r:id="rId3"/>
    <p:sldLayoutId id="2147483788" r:id="rId4"/>
    <p:sldLayoutId id="2147483802" r:id="rId5"/>
    <p:sldLayoutId id="2147483662" r:id="rId6"/>
    <p:sldLayoutId id="2147483801" r:id="rId7"/>
    <p:sldLayoutId id="2147483803" r:id="rId8"/>
    <p:sldLayoutId id="2147483804" r:id="rId9"/>
    <p:sldLayoutId id="2147483805" r:id="rId10"/>
    <p:sldLayoutId id="2147483660" r:id="rId11"/>
    <p:sldLayoutId id="2147483661" r:id="rId12"/>
    <p:sldLayoutId id="2147483718" r:id="rId13"/>
    <p:sldLayoutId id="2147483753" r:id="rId14"/>
    <p:sldLayoutId id="2147483791" r:id="rId15"/>
    <p:sldLayoutId id="2147483776" r:id="rId16"/>
    <p:sldLayoutId id="2147483754" r:id="rId17"/>
    <p:sldLayoutId id="2147483765" r:id="rId18"/>
    <p:sldLayoutId id="2147483770" r:id="rId19"/>
    <p:sldLayoutId id="2147483769" r:id="rId20"/>
    <p:sldLayoutId id="2147483758" r:id="rId21"/>
    <p:sldLayoutId id="2147483789" r:id="rId22"/>
    <p:sldLayoutId id="2147483748" r:id="rId23"/>
    <p:sldLayoutId id="2147483749" r:id="rId24"/>
    <p:sldLayoutId id="2147483767" r:id="rId25"/>
    <p:sldLayoutId id="2147483778" r:id="rId26"/>
    <p:sldLayoutId id="2147483751" r:id="rId27"/>
    <p:sldLayoutId id="2147483750" r:id="rId28"/>
    <p:sldLayoutId id="2147483729" r:id="rId29"/>
    <p:sldLayoutId id="2147483761" r:id="rId30"/>
    <p:sldLayoutId id="2147483785" r:id="rId31"/>
    <p:sldLayoutId id="2147483786" r:id="rId32"/>
    <p:sldLayoutId id="2147483755" r:id="rId33"/>
    <p:sldLayoutId id="2147483745" r:id="rId34"/>
    <p:sldLayoutId id="2147483794" r:id="rId35"/>
    <p:sldLayoutId id="2147483747" r:id="rId36"/>
    <p:sldLayoutId id="2147483793" r:id="rId37"/>
    <p:sldLayoutId id="2147483727" r:id="rId38"/>
    <p:sldLayoutId id="2147483787" r:id="rId39"/>
    <p:sldLayoutId id="2147483777" r:id="rId40"/>
    <p:sldLayoutId id="2147483780" r:id="rId41"/>
    <p:sldLayoutId id="2147483768" r:id="rId42"/>
    <p:sldLayoutId id="2147483781" r:id="rId43"/>
    <p:sldLayoutId id="2147483773" r:id="rId44"/>
    <p:sldLayoutId id="2147483762" r:id="rId45"/>
    <p:sldLayoutId id="2147483763" r:id="rId46"/>
    <p:sldLayoutId id="2147483798" r:id="rId47"/>
    <p:sldLayoutId id="2147483752" r:id="rId48"/>
    <p:sldLayoutId id="2147483742" r:id="rId49"/>
    <p:sldLayoutId id="2147483757" r:id="rId50"/>
    <p:sldLayoutId id="2147483726" r:id="rId51"/>
    <p:sldLayoutId id="2147483782" r:id="rId52"/>
    <p:sldLayoutId id="2147483790" r:id="rId53"/>
    <p:sldLayoutId id="2147483783" r:id="rId54"/>
    <p:sldLayoutId id="2147483784" r:id="rId55"/>
    <p:sldLayoutId id="2147483725" r:id="rId56"/>
    <p:sldLayoutId id="2147483724" r:id="rId57"/>
    <p:sldLayoutId id="2147483797" r:id="rId58"/>
    <p:sldLayoutId id="2147483792" r:id="rId59"/>
    <p:sldLayoutId id="2147483759" r:id="rId60"/>
    <p:sldLayoutId id="2147483771" r:id="rId61"/>
    <p:sldLayoutId id="2147483760" r:id="rId62"/>
    <p:sldLayoutId id="2147483682" r:id="rId63"/>
    <p:sldLayoutId id="2147483764" r:id="rId64"/>
    <p:sldLayoutId id="2147483766" r:id="rId65"/>
    <p:sldLayoutId id="2147483680" r:id="rId66"/>
    <p:sldLayoutId id="2147483796" r:id="rId67"/>
    <p:sldLayoutId id="2147483772" r:id="rId68"/>
    <p:sldLayoutId id="2147483756" r:id="rId69"/>
    <p:sldLayoutId id="2147483666" r:id="rId70"/>
    <p:sldLayoutId id="2147483667" r:id="rId71"/>
    <p:sldLayoutId id="2147483669" r:id="rId72"/>
    <p:sldLayoutId id="2147483670" r:id="rId73"/>
    <p:sldLayoutId id="2147483671" r:id="rId74"/>
    <p:sldLayoutId id="2147483672" r:id="rId75"/>
    <p:sldLayoutId id="2147483673" r:id="rId76"/>
    <p:sldLayoutId id="2147483674" r:id="rId77"/>
    <p:sldLayoutId id="2147483676" r:id="rId78"/>
    <p:sldLayoutId id="2147483795" r:id="rId79"/>
    <p:sldLayoutId id="2147483675" r:id="rId80"/>
    <p:sldLayoutId id="2147483677" r:id="rId81"/>
    <p:sldLayoutId id="2147483678" r:id="rId82"/>
    <p:sldLayoutId id="2147483688" r:id="rId83"/>
    <p:sldLayoutId id="2147483702" r:id="rId84"/>
    <p:sldLayoutId id="2147483707" r:id="rId85"/>
    <p:sldLayoutId id="2147483703" r:id="rId86"/>
    <p:sldLayoutId id="2147483779" r:id="rId87"/>
    <p:sldLayoutId id="2147483704" r:id="rId88"/>
    <p:sldLayoutId id="2147483708" r:id="rId89"/>
    <p:sldLayoutId id="2147483705" r:id="rId90"/>
    <p:sldLayoutId id="2147483706" r:id="rId91"/>
    <p:sldLayoutId id="2147483709" r:id="rId92"/>
    <p:sldLayoutId id="2147483711" r:id="rId93"/>
    <p:sldLayoutId id="2147483710" r:id="rId9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sv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7687AB-F0B7-59E9-5622-D9002E3AE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210315E-1391-3D94-C705-A063E2FDC10D}"/>
              </a:ext>
            </a:extLst>
          </p:cNvPr>
          <p:cNvSpPr/>
          <p:nvPr/>
        </p:nvSpPr>
        <p:spPr>
          <a:xfrm>
            <a:off x="0" y="-55598"/>
            <a:ext cx="12192001" cy="6239830"/>
          </a:xfrm>
          <a:prstGeom prst="rect">
            <a:avLst/>
          </a:prstGeom>
          <a:solidFill>
            <a:srgbClr val="00265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981B47C-9674-022A-30AC-441BDD488A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duotone>
              <a:prstClr val="black"/>
              <a:srgbClr val="D9520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0136"/>
          <a:stretch/>
        </p:blipFill>
        <p:spPr>
          <a:xfrm>
            <a:off x="10580116" y="421983"/>
            <a:ext cx="1639892" cy="20391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E108990-7428-7926-667F-8F497B231759}"/>
              </a:ext>
            </a:extLst>
          </p:cNvPr>
          <p:cNvSpPr txBox="1"/>
          <p:nvPr/>
        </p:nvSpPr>
        <p:spPr>
          <a:xfrm>
            <a:off x="1149093" y="1125325"/>
            <a:ext cx="926612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Mastering Seamless, Cross-Channel Journeys with Customer Data Platforms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55A7A9-F96F-A449-8E2D-2F879529D6A5}"/>
              </a:ext>
            </a:extLst>
          </p:cNvPr>
          <p:cNvSpPr txBox="1"/>
          <p:nvPr/>
        </p:nvSpPr>
        <p:spPr>
          <a:xfrm>
            <a:off x="3817142" y="281353"/>
            <a:ext cx="445368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rgbClr val="FF7C2A"/>
                </a:solidFill>
                <a:latin typeface="Ink Free" panose="03080402000500000000" pitchFamily="66" charset="0"/>
              </a:rPr>
              <a:t>Idea Incubator </a:t>
            </a:r>
          </a:p>
        </p:txBody>
      </p:sp>
      <p:pic>
        <p:nvPicPr>
          <p:cNvPr id="5" name="Picture 2" descr="NEMOA Spring Summit 2026">
            <a:extLst>
              <a:ext uri="{FF2B5EF4-FFF2-40B4-BE49-F238E27FC236}">
                <a16:creationId xmlns:a16="http://schemas.microsoft.com/office/drawing/2014/main" id="{3930E13E-CB63-FF66-9907-55EBC299E5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0" t="21614" r="2561" b="18791"/>
          <a:stretch>
            <a:fillRect/>
          </a:stretch>
        </p:blipFill>
        <p:spPr bwMode="auto">
          <a:xfrm>
            <a:off x="112520" y="6243374"/>
            <a:ext cx="1702632" cy="54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5F95CAF-8782-D9D9-2451-127A60D7AEA8}"/>
              </a:ext>
            </a:extLst>
          </p:cNvPr>
          <p:cNvCxnSpPr>
            <a:cxnSpLocks/>
          </p:cNvCxnSpPr>
          <p:nvPr/>
        </p:nvCxnSpPr>
        <p:spPr>
          <a:xfrm flipH="1">
            <a:off x="457860" y="3060555"/>
            <a:ext cx="11402736" cy="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Picture 16" descr="A blue circle with letters in it&#10;&#10;AI-generated content may be incorrect.">
            <a:extLst>
              <a:ext uri="{FF2B5EF4-FFF2-40B4-BE49-F238E27FC236}">
                <a16:creationId xmlns:a16="http://schemas.microsoft.com/office/drawing/2014/main" id="{E830F20D-9F4B-EF01-6E2D-233E9040CF7F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34" y="4790785"/>
            <a:ext cx="906417" cy="906417"/>
          </a:xfrm>
          <a:prstGeom prst="rect">
            <a:avLst/>
          </a:prstGeom>
        </p:spPr>
      </p:pic>
      <p:sp>
        <p:nvSpPr>
          <p:cNvPr id="18" name="Title 11">
            <a:extLst>
              <a:ext uri="{FF2B5EF4-FFF2-40B4-BE49-F238E27FC236}">
                <a16:creationId xmlns:a16="http://schemas.microsoft.com/office/drawing/2014/main" id="{3F33ECFF-EF2C-44A7-55AC-5A89E8EF11C3}"/>
              </a:ext>
            </a:extLst>
          </p:cNvPr>
          <p:cNvSpPr txBox="1">
            <a:spLocks/>
          </p:cNvSpPr>
          <p:nvPr/>
        </p:nvSpPr>
        <p:spPr>
          <a:xfrm>
            <a:off x="608168" y="3431943"/>
            <a:ext cx="2490189" cy="10720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chemeClr val="bg1"/>
                </a:solidFill>
                <a:ea typeface="Roboto Medium"/>
                <a:cs typeface="Poppins"/>
              </a:rPr>
              <a:t>MODERATOR: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ea typeface="Roboto Medium"/>
                <a:cs typeface="Poppins"/>
              </a:rPr>
              <a:t>: </a:t>
            </a:r>
          </a:p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FF7C2A"/>
                </a:solidFill>
                <a:latin typeface="Poppins"/>
                <a:ea typeface="Roboto Medium"/>
                <a:cs typeface="Poppins"/>
              </a:rPr>
              <a:t>Susan McNamee </a:t>
            </a:r>
            <a:r>
              <a:rPr lang="en-US" sz="2000" dirty="0">
                <a:solidFill>
                  <a:srgbClr val="002060"/>
                </a:solidFill>
                <a:latin typeface="Poppins"/>
                <a:ea typeface="Roboto Medium"/>
                <a:cs typeface="Poppins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SVP Audience Planning </a:t>
            </a:r>
          </a:p>
        </p:txBody>
      </p:sp>
      <p:sp>
        <p:nvSpPr>
          <p:cNvPr id="19" name="Title 11">
            <a:extLst>
              <a:ext uri="{FF2B5EF4-FFF2-40B4-BE49-F238E27FC236}">
                <a16:creationId xmlns:a16="http://schemas.microsoft.com/office/drawing/2014/main" id="{460DB175-2E16-449C-48C0-08DE00BC3A9D}"/>
              </a:ext>
            </a:extLst>
          </p:cNvPr>
          <p:cNvSpPr txBox="1">
            <a:spLocks/>
          </p:cNvSpPr>
          <p:nvPr/>
        </p:nvSpPr>
        <p:spPr>
          <a:xfrm>
            <a:off x="3455213" y="3431943"/>
            <a:ext cx="2542584" cy="8910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chemeClr val="bg1"/>
                </a:solidFill>
                <a:ea typeface="Roboto Medium"/>
                <a:cs typeface="Poppins"/>
              </a:rPr>
              <a:t>PANELIST: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ea typeface="Roboto Medium"/>
                <a:cs typeface="Poppins"/>
              </a:rPr>
              <a:t>: </a:t>
            </a:r>
          </a:p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FF7C2A"/>
                </a:solidFill>
                <a:latin typeface="Poppins"/>
                <a:ea typeface="Roboto Medium"/>
                <a:cs typeface="Poppins"/>
              </a:rPr>
              <a:t>Dana Springfield</a:t>
            </a:r>
            <a:endParaRPr lang="en-US" sz="2000" dirty="0">
              <a:solidFill>
                <a:srgbClr val="002060"/>
              </a:solidFill>
              <a:latin typeface="Poppins"/>
              <a:ea typeface="Roboto Medium"/>
              <a:cs typeface="Poppins"/>
            </a:endParaRPr>
          </a:p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CEO</a:t>
            </a:r>
          </a:p>
        </p:txBody>
      </p:sp>
      <p:sp>
        <p:nvSpPr>
          <p:cNvPr id="20" name="Title 11">
            <a:extLst>
              <a:ext uri="{FF2B5EF4-FFF2-40B4-BE49-F238E27FC236}">
                <a16:creationId xmlns:a16="http://schemas.microsoft.com/office/drawing/2014/main" id="{261DB040-7E41-4154-C4D3-B59AC09B4D7E}"/>
              </a:ext>
            </a:extLst>
          </p:cNvPr>
          <p:cNvSpPr txBox="1">
            <a:spLocks/>
          </p:cNvSpPr>
          <p:nvPr/>
        </p:nvSpPr>
        <p:spPr>
          <a:xfrm>
            <a:off x="9434340" y="3431943"/>
            <a:ext cx="2171512" cy="110275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chemeClr val="bg1"/>
                </a:solidFill>
                <a:ea typeface="Roboto Medium"/>
                <a:cs typeface="Poppins"/>
              </a:rPr>
              <a:t>PANELIST: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ea typeface="Roboto Medium"/>
                <a:cs typeface="Poppins"/>
              </a:rPr>
              <a:t>: </a:t>
            </a:r>
          </a:p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FF7C2A"/>
                </a:solidFill>
                <a:latin typeface="Poppins"/>
                <a:ea typeface="Roboto Medium"/>
                <a:cs typeface="Poppins"/>
              </a:rPr>
              <a:t>Richard Senzel</a:t>
            </a:r>
            <a:endParaRPr lang="en-US" sz="2000" dirty="0">
              <a:solidFill>
                <a:srgbClr val="002060"/>
              </a:solidFill>
              <a:latin typeface="Poppins"/>
              <a:ea typeface="Roboto Medium"/>
              <a:cs typeface="Poppins"/>
            </a:endParaRPr>
          </a:p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Senior Client Solutions Mgr.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696653F-44A4-ECC0-0B74-17B20A4FCE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8504" y="4537567"/>
            <a:ext cx="1648883" cy="675772"/>
          </a:xfrm>
          <a:prstGeom prst="rect">
            <a:avLst/>
          </a:prstGeom>
        </p:spPr>
      </p:pic>
      <p:pic>
        <p:nvPicPr>
          <p:cNvPr id="22" name="Picture 21" descr="A blue circle with letters in it&#10;&#10;AI-generated content may be incorrect.">
            <a:extLst>
              <a:ext uri="{FF2B5EF4-FFF2-40B4-BE49-F238E27FC236}">
                <a16:creationId xmlns:a16="http://schemas.microsoft.com/office/drawing/2014/main" id="{9A27FCDD-D917-DA46-888F-AB47BA514A6A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373" y="4790785"/>
            <a:ext cx="906417" cy="906417"/>
          </a:xfrm>
          <a:prstGeom prst="rect">
            <a:avLst/>
          </a:prstGeom>
        </p:spPr>
      </p:pic>
      <p:sp>
        <p:nvSpPr>
          <p:cNvPr id="3" name="Title 11">
            <a:extLst>
              <a:ext uri="{FF2B5EF4-FFF2-40B4-BE49-F238E27FC236}">
                <a16:creationId xmlns:a16="http://schemas.microsoft.com/office/drawing/2014/main" id="{7910A6E5-1516-CA19-2AC6-6AAEFA4552A3}"/>
              </a:ext>
            </a:extLst>
          </p:cNvPr>
          <p:cNvSpPr txBox="1">
            <a:spLocks/>
          </p:cNvSpPr>
          <p:nvPr/>
        </p:nvSpPr>
        <p:spPr>
          <a:xfrm>
            <a:off x="6368720" y="3431943"/>
            <a:ext cx="2582151" cy="146629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chemeClr val="bg1"/>
                </a:solidFill>
                <a:ea typeface="Roboto Medium"/>
                <a:cs typeface="Poppins"/>
              </a:rPr>
              <a:t>PANELIST: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ea typeface="Roboto Medium"/>
                <a:cs typeface="Poppins"/>
              </a:rPr>
              <a:t>: </a:t>
            </a:r>
          </a:p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FF7C2A"/>
                </a:solidFill>
                <a:latin typeface="Poppins"/>
                <a:ea typeface="Roboto Medium"/>
                <a:cs typeface="Poppins"/>
              </a:rPr>
              <a:t>Alok Jain</a:t>
            </a:r>
            <a:endParaRPr lang="en-US" sz="2000" dirty="0">
              <a:solidFill>
                <a:srgbClr val="002060"/>
              </a:solidFill>
              <a:latin typeface="Poppins"/>
              <a:ea typeface="Roboto Medium"/>
              <a:cs typeface="Poppins"/>
            </a:endParaRPr>
          </a:p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Sr. Director – </a:t>
            </a:r>
          </a:p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Patient Relationship Management</a:t>
            </a:r>
          </a:p>
          <a:p>
            <a:pPr>
              <a:lnSpc>
                <a:spcPct val="100000"/>
              </a:lnSpc>
            </a:pPr>
            <a:endParaRPr lang="en-US" sz="2000" b="1" dirty="0">
              <a:solidFill>
                <a:schemeClr val="bg1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0A56E6-3C5A-8613-B8DB-915C6272FF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91257" y="5187721"/>
            <a:ext cx="2160375" cy="3358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FFB95A6-8DFE-52C6-F747-5B425318BF0D}"/>
              </a:ext>
            </a:extLst>
          </p:cNvPr>
          <p:cNvSpPr txBox="1"/>
          <p:nvPr/>
        </p:nvSpPr>
        <p:spPr>
          <a:xfrm>
            <a:off x="10642387" y="-26466"/>
            <a:ext cx="3886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E67536"/>
                </a:solidFill>
              </a:rPr>
              <a:t>Thursday, April 16th</a:t>
            </a:r>
          </a:p>
        </p:txBody>
      </p:sp>
    </p:spTree>
    <p:extLst>
      <p:ext uri="{BB962C8B-B14F-4D97-AF65-F5344CB8AC3E}">
        <p14:creationId xmlns:p14="http://schemas.microsoft.com/office/powerpoint/2010/main" val="1369695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1EF302-1318-FB21-2A67-F43A272485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D3C28BD-2F00-0301-67ED-FC1DA7561093}"/>
              </a:ext>
            </a:extLst>
          </p:cNvPr>
          <p:cNvSpPr txBox="1"/>
          <p:nvPr/>
        </p:nvSpPr>
        <p:spPr>
          <a:xfrm>
            <a:off x="309263" y="5654701"/>
            <a:ext cx="19708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>
                <a:solidFill>
                  <a:schemeClr val="bg1"/>
                </a:solidFill>
              </a:rPr>
              <a:t>Source: ChatGPT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A49615-FDBB-E10E-5259-E7C0DABC0089}"/>
              </a:ext>
            </a:extLst>
          </p:cNvPr>
          <p:cNvCxnSpPr>
            <a:cxnSpLocks/>
          </p:cNvCxnSpPr>
          <p:nvPr/>
        </p:nvCxnSpPr>
        <p:spPr>
          <a:xfrm flipH="1">
            <a:off x="593123" y="1359711"/>
            <a:ext cx="6645877" cy="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" name="Graphic 11" descr="Send outline">
            <a:extLst>
              <a:ext uri="{FF2B5EF4-FFF2-40B4-BE49-F238E27FC236}">
                <a16:creationId xmlns:a16="http://schemas.microsoft.com/office/drawing/2014/main" id="{C45E6853-13E5-9381-F2FB-90E5388005D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012257" y="314188"/>
            <a:ext cx="582794" cy="58279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0985776-3EED-3562-C619-CBD452F12E73}"/>
              </a:ext>
            </a:extLst>
          </p:cNvPr>
          <p:cNvSpPr txBox="1"/>
          <p:nvPr/>
        </p:nvSpPr>
        <p:spPr>
          <a:xfrm>
            <a:off x="474560" y="637580"/>
            <a:ext cx="8056318" cy="7367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700"/>
              </a:lnSpc>
            </a:pPr>
            <a:r>
              <a:rPr lang="en-US" sz="5000" b="1" dirty="0">
                <a:solidFill>
                  <a:schemeClr val="accent1"/>
                </a:solidFill>
                <a:latin typeface="Poppins"/>
                <a:ea typeface="Roboto Black"/>
                <a:cs typeface="Poppins"/>
              </a:rPr>
              <a:t>QUESTION 1</a:t>
            </a:r>
          </a:p>
        </p:txBody>
      </p:sp>
      <p:pic>
        <p:nvPicPr>
          <p:cNvPr id="2050" name="Picture 2" descr="QR Code Transparent PNG Images Free ...">
            <a:extLst>
              <a:ext uri="{FF2B5EF4-FFF2-40B4-BE49-F238E27FC236}">
                <a16:creationId xmlns:a16="http://schemas.microsoft.com/office/drawing/2014/main" id="{74626C38-9ABB-ECB0-9C1B-F16100D5A8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71"/>
          <a:stretch>
            <a:fillRect/>
          </a:stretch>
        </p:blipFill>
        <p:spPr bwMode="auto">
          <a:xfrm>
            <a:off x="851355" y="2056331"/>
            <a:ext cx="2857500" cy="253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6D7B8A8-B610-3E34-70F3-5F66D84977A4}"/>
              </a:ext>
            </a:extLst>
          </p:cNvPr>
          <p:cNvSpPr txBox="1"/>
          <p:nvPr/>
        </p:nvSpPr>
        <p:spPr>
          <a:xfrm>
            <a:off x="5196479" y="1763033"/>
            <a:ext cx="591279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buNone/>
            </a:pPr>
            <a:r>
              <a:rPr lang="en-US" sz="4500" b="1" dirty="0">
                <a:solidFill>
                  <a:srgbClr val="002060"/>
                </a:solidFill>
                <a:latin typeface="Roboto Black" panose="02000000000000000000" pitchFamily="2" charset="0"/>
                <a:cs typeface="Roboto Black" panose="02000000000000000000" pitchFamily="2" charset="0"/>
              </a:rPr>
              <a:t>ARE YOU A MAILER?</a:t>
            </a:r>
          </a:p>
          <a:p>
            <a:pPr marL="0" marR="0">
              <a:buNone/>
            </a:pPr>
            <a:endParaRPr lang="en-US" sz="4500" b="1" i="0" u="none" strike="noStrike" dirty="0">
              <a:solidFill>
                <a:srgbClr val="002060"/>
              </a:solidFill>
              <a:effectLst/>
              <a:latin typeface="Roboto Black" panose="02000000000000000000" pitchFamily="2" charset="0"/>
              <a:cs typeface="Roboto Black" panose="02000000000000000000" pitchFamily="2" charset="0"/>
            </a:endParaRPr>
          </a:p>
          <a:p>
            <a:pPr marL="457200" marR="0" indent="-457200">
              <a:buAutoNum type="alphaUcParenR"/>
            </a:pPr>
            <a:r>
              <a:rPr lang="en-US" sz="4500" b="0" i="0" u="none" strike="noStrike" dirty="0">
                <a:solidFill>
                  <a:srgbClr val="002060"/>
                </a:solidFill>
                <a:effectLst/>
                <a:latin typeface="Roboto Medium" panose="02000000000000000000" pitchFamily="2" charset="0"/>
                <a:cs typeface="Roboto Medium" panose="02000000000000000000" pitchFamily="2" charset="0"/>
              </a:rPr>
              <a:t>YES</a:t>
            </a:r>
          </a:p>
          <a:p>
            <a:pPr marL="457200" marR="0" indent="-457200">
              <a:buAutoNum type="alphaUcParenR"/>
            </a:pPr>
            <a:r>
              <a:rPr lang="en-US" sz="4500" dirty="0">
                <a:solidFill>
                  <a:srgbClr val="002060"/>
                </a:solidFill>
                <a:latin typeface="Roboto Medium" panose="02000000000000000000" pitchFamily="2" charset="0"/>
                <a:cs typeface="Roboto Medium" panose="02000000000000000000" pitchFamily="2" charset="0"/>
              </a:rPr>
              <a:t>NO</a:t>
            </a:r>
            <a:endParaRPr lang="en-US" sz="4500" b="0" i="0" u="none" strike="noStrike" dirty="0">
              <a:solidFill>
                <a:srgbClr val="002060"/>
              </a:solidFill>
              <a:effectLst/>
              <a:latin typeface="Roboto Medium" panose="02000000000000000000" pitchFamily="2" charset="0"/>
              <a:cs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865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7A3B70-2428-8499-D6A4-799F3112A0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11BF374-60C9-2F4B-ECEB-D41A3003A863}"/>
              </a:ext>
            </a:extLst>
          </p:cNvPr>
          <p:cNvSpPr txBox="1"/>
          <p:nvPr/>
        </p:nvSpPr>
        <p:spPr>
          <a:xfrm>
            <a:off x="309263" y="5654701"/>
            <a:ext cx="19708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>
                <a:solidFill>
                  <a:schemeClr val="bg1"/>
                </a:solidFill>
              </a:rPr>
              <a:t>Source: ChatGPT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6820BDD-A18C-85F0-D0A1-F12795137F4A}"/>
              </a:ext>
            </a:extLst>
          </p:cNvPr>
          <p:cNvCxnSpPr>
            <a:cxnSpLocks/>
          </p:cNvCxnSpPr>
          <p:nvPr/>
        </p:nvCxnSpPr>
        <p:spPr>
          <a:xfrm flipH="1">
            <a:off x="593123" y="1359711"/>
            <a:ext cx="6645877" cy="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" name="Graphic 11" descr="Send outline">
            <a:extLst>
              <a:ext uri="{FF2B5EF4-FFF2-40B4-BE49-F238E27FC236}">
                <a16:creationId xmlns:a16="http://schemas.microsoft.com/office/drawing/2014/main" id="{E76DD979-2C02-82C3-AD35-5E57E706984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012257" y="314188"/>
            <a:ext cx="582794" cy="58279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62C246-9FA4-9693-97A3-056E1616DF00}"/>
              </a:ext>
            </a:extLst>
          </p:cNvPr>
          <p:cNvSpPr txBox="1"/>
          <p:nvPr/>
        </p:nvSpPr>
        <p:spPr>
          <a:xfrm>
            <a:off x="474560" y="637580"/>
            <a:ext cx="8056318" cy="7367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700"/>
              </a:lnSpc>
            </a:pPr>
            <a:r>
              <a:rPr lang="en-US" sz="5000" b="1" dirty="0">
                <a:solidFill>
                  <a:schemeClr val="accent1"/>
                </a:solidFill>
                <a:latin typeface="Poppins"/>
                <a:ea typeface="Roboto Black"/>
                <a:cs typeface="Poppins"/>
              </a:rPr>
              <a:t>QUESTION 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9882E8-96EA-10A8-E791-CE72DAE68E8E}"/>
              </a:ext>
            </a:extLst>
          </p:cNvPr>
          <p:cNvSpPr txBox="1"/>
          <p:nvPr/>
        </p:nvSpPr>
        <p:spPr>
          <a:xfrm>
            <a:off x="4502719" y="1645643"/>
            <a:ext cx="6326781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buNone/>
            </a:pPr>
            <a:r>
              <a:rPr lang="en-US" sz="4500" b="1" dirty="0">
                <a:solidFill>
                  <a:srgbClr val="002060"/>
                </a:solidFill>
                <a:latin typeface="Roboto Black" panose="02000000000000000000" pitchFamily="2" charset="0"/>
                <a:cs typeface="Roboto Black" panose="02000000000000000000" pitchFamily="2" charset="0"/>
              </a:rPr>
              <a:t>IF YOU’RE A MAILER HOW LONG HAVE YOU BEEN IN THE MAIL?</a:t>
            </a:r>
          </a:p>
          <a:p>
            <a:pPr marL="0" marR="0">
              <a:buNone/>
            </a:pPr>
            <a:endParaRPr lang="en-US" sz="4500" b="1" i="0" u="none" strike="noStrike" dirty="0">
              <a:solidFill>
                <a:srgbClr val="002060"/>
              </a:solidFill>
              <a:effectLst/>
              <a:latin typeface="Roboto Black" panose="02000000000000000000" pitchFamily="2" charset="0"/>
              <a:cs typeface="Roboto Black" panose="02000000000000000000" pitchFamily="2" charset="0"/>
            </a:endParaRPr>
          </a:p>
          <a:p>
            <a:pPr marL="457200" marR="0" indent="-457200">
              <a:buAutoNum type="alphaUcParenR"/>
            </a:pPr>
            <a:r>
              <a:rPr lang="en-US" sz="4500" b="0" i="0" u="none" strike="noStrike" dirty="0">
                <a:solidFill>
                  <a:srgbClr val="002060"/>
                </a:solidFill>
                <a:effectLst/>
                <a:latin typeface="Roboto Medium" panose="02000000000000000000" pitchFamily="2" charset="0"/>
                <a:cs typeface="Roboto Medium" panose="02000000000000000000" pitchFamily="2" charset="0"/>
              </a:rPr>
              <a:t>MORE THAN 1 YEAR</a:t>
            </a:r>
          </a:p>
          <a:p>
            <a:pPr marL="457200" marR="0" indent="-457200">
              <a:buAutoNum type="alphaUcParenR"/>
            </a:pPr>
            <a:r>
              <a:rPr lang="en-US" sz="4500" dirty="0">
                <a:solidFill>
                  <a:srgbClr val="002060"/>
                </a:solidFill>
                <a:latin typeface="Roboto Medium" panose="02000000000000000000" pitchFamily="2" charset="0"/>
                <a:cs typeface="Roboto Medium" panose="02000000000000000000" pitchFamily="2" charset="0"/>
              </a:rPr>
              <a:t>LESS THAN 1 YEAR</a:t>
            </a:r>
            <a:endParaRPr lang="en-US" sz="4500" b="0" i="0" u="none" strike="noStrike" dirty="0">
              <a:solidFill>
                <a:srgbClr val="002060"/>
              </a:solidFill>
              <a:effectLst/>
              <a:latin typeface="Roboto Medium" panose="02000000000000000000" pitchFamily="2" charset="0"/>
              <a:cs typeface="Roboto Medium" panose="02000000000000000000" pitchFamily="2" charset="0"/>
            </a:endParaRPr>
          </a:p>
        </p:txBody>
      </p:sp>
      <p:pic>
        <p:nvPicPr>
          <p:cNvPr id="6" name="Picture 2" descr="QR Code Transparent PNG Images Free ...">
            <a:extLst>
              <a:ext uri="{FF2B5EF4-FFF2-40B4-BE49-F238E27FC236}">
                <a16:creationId xmlns:a16="http://schemas.microsoft.com/office/drawing/2014/main" id="{491DE337-5319-A917-B1AC-09EA698B9E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71"/>
          <a:stretch>
            <a:fillRect/>
          </a:stretch>
        </p:blipFill>
        <p:spPr bwMode="auto">
          <a:xfrm>
            <a:off x="851355" y="2056331"/>
            <a:ext cx="2857500" cy="253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036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B3F14B-E68C-B697-DE52-979AC9F22B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739B04A-AFC3-4FCA-A5E5-FA811AC5C9CA}"/>
              </a:ext>
            </a:extLst>
          </p:cNvPr>
          <p:cNvSpPr txBox="1"/>
          <p:nvPr/>
        </p:nvSpPr>
        <p:spPr>
          <a:xfrm>
            <a:off x="309263" y="5654701"/>
            <a:ext cx="19708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>
                <a:solidFill>
                  <a:schemeClr val="bg1"/>
                </a:solidFill>
              </a:rPr>
              <a:t>Source: ChatGPT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CA83BBD-6839-FF90-7710-33C787DD5EBD}"/>
              </a:ext>
            </a:extLst>
          </p:cNvPr>
          <p:cNvCxnSpPr>
            <a:cxnSpLocks/>
          </p:cNvCxnSpPr>
          <p:nvPr/>
        </p:nvCxnSpPr>
        <p:spPr>
          <a:xfrm flipH="1">
            <a:off x="593123" y="1359711"/>
            <a:ext cx="6645877" cy="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" name="Graphic 11" descr="Send outline">
            <a:extLst>
              <a:ext uri="{FF2B5EF4-FFF2-40B4-BE49-F238E27FC236}">
                <a16:creationId xmlns:a16="http://schemas.microsoft.com/office/drawing/2014/main" id="{F4B60F5D-8E69-B731-CDEA-F17029B5B89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012257" y="314188"/>
            <a:ext cx="582794" cy="58279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E6D9A87-B6D8-ED88-E801-7A925BAF7F03}"/>
              </a:ext>
            </a:extLst>
          </p:cNvPr>
          <p:cNvSpPr txBox="1"/>
          <p:nvPr/>
        </p:nvSpPr>
        <p:spPr>
          <a:xfrm>
            <a:off x="474560" y="637580"/>
            <a:ext cx="8056318" cy="7367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700"/>
              </a:lnSpc>
            </a:pPr>
            <a:r>
              <a:rPr lang="en-US" sz="5000" b="1" dirty="0">
                <a:solidFill>
                  <a:schemeClr val="accent1"/>
                </a:solidFill>
                <a:latin typeface="Poppins"/>
                <a:ea typeface="Roboto Black"/>
                <a:cs typeface="Poppins"/>
              </a:rPr>
              <a:t>CDP OVERVIEW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52C15B4-C296-A41C-EA7D-B18145C806DE}"/>
              </a:ext>
            </a:extLst>
          </p:cNvPr>
          <p:cNvGrpSpPr/>
          <p:nvPr/>
        </p:nvGrpSpPr>
        <p:grpSpPr>
          <a:xfrm>
            <a:off x="304741" y="1374320"/>
            <a:ext cx="10776930" cy="5813524"/>
            <a:chOff x="0" y="798286"/>
            <a:chExt cx="11081671" cy="603685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672F923-2B75-015B-9965-64300EF6F13E}"/>
                </a:ext>
              </a:extLst>
            </p:cNvPr>
            <p:cNvGrpSpPr/>
            <p:nvPr/>
          </p:nvGrpSpPr>
          <p:grpSpPr>
            <a:xfrm>
              <a:off x="1210129" y="798286"/>
              <a:ext cx="9871542" cy="5551714"/>
              <a:chOff x="1210129" y="798286"/>
              <a:chExt cx="9871542" cy="5551714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6E61B8D6-BB85-96D6-6F3E-62D5B947CB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l="426" r="-1" b="-1"/>
              <a:stretch>
                <a:fillRect/>
              </a:stretch>
            </p:blipFill>
            <p:spPr>
              <a:xfrm>
                <a:off x="1210129" y="798286"/>
                <a:ext cx="9871542" cy="5551714"/>
              </a:xfrm>
              <a:prstGeom prst="rect">
                <a:avLst/>
              </a:prstGeom>
            </p:spPr>
          </p:pic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D0BF80A-4814-4FC9-A2C4-6F3F1FCE35F7}"/>
                  </a:ext>
                </a:extLst>
              </p:cNvPr>
              <p:cNvSpPr/>
              <p:nvPr/>
            </p:nvSpPr>
            <p:spPr>
              <a:xfrm>
                <a:off x="1732643" y="1365002"/>
                <a:ext cx="1190171" cy="4368803"/>
              </a:xfrm>
              <a:prstGeom prst="rect">
                <a:avLst/>
              </a:prstGeom>
              <a:solidFill>
                <a:srgbClr val="0E5A8D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CFE2E38-DC68-2EA4-1109-612A75F480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5184" t="26770" r="81932" b="58534"/>
            <a:stretch>
              <a:fillRect/>
            </a:stretch>
          </p:blipFill>
          <p:spPr>
            <a:xfrm>
              <a:off x="1842005" y="2990109"/>
              <a:ext cx="908551" cy="580364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C6BF362-1F28-C1E2-859F-4F73EFAE12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5184" t="12521" r="81932" b="70529"/>
            <a:stretch>
              <a:fillRect/>
            </a:stretch>
          </p:blipFill>
          <p:spPr>
            <a:xfrm>
              <a:off x="1842005" y="1705902"/>
              <a:ext cx="908551" cy="669386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26D8932-A601-F0C2-4232-1C430354BD10}"/>
                </a:ext>
              </a:extLst>
            </p:cNvPr>
            <p:cNvSpPr txBox="1"/>
            <p:nvPr/>
          </p:nvSpPr>
          <p:spPr>
            <a:xfrm>
              <a:off x="1852088" y="2747887"/>
              <a:ext cx="88838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bg1">
                      <a:lumMod val="8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Contact History</a:t>
              </a:r>
            </a:p>
          </p:txBody>
        </p:sp>
        <p:pic>
          <p:nvPicPr>
            <p:cNvPr id="16" name="Graphic 15" descr="Checklist outline">
              <a:extLst>
                <a:ext uri="{FF2B5EF4-FFF2-40B4-BE49-F238E27FC236}">
                  <a16:creationId xmlns:a16="http://schemas.microsoft.com/office/drawing/2014/main" id="{505D70B8-495D-388C-26C3-06255F5343FF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118184" y="2378747"/>
              <a:ext cx="356192" cy="356192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E42AA81-A8D4-8372-4355-255E7FBD9964}"/>
                </a:ext>
              </a:extLst>
            </p:cNvPr>
            <p:cNvSpPr txBox="1"/>
            <p:nvPr/>
          </p:nvSpPr>
          <p:spPr>
            <a:xfrm>
              <a:off x="1971512" y="3355029"/>
              <a:ext cx="649537" cy="215444"/>
            </a:xfrm>
            <a:prstGeom prst="rect">
              <a:avLst/>
            </a:prstGeom>
            <a:solidFill>
              <a:srgbClr val="0E5A8D"/>
            </a:solidFill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bg1">
                      <a:lumMod val="8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Response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E85300B-ACE8-56B6-6DB6-212DE3F5DD3D}"/>
                </a:ext>
              </a:extLst>
            </p:cNvPr>
            <p:cNvSpPr txBox="1"/>
            <p:nvPr/>
          </p:nvSpPr>
          <p:spPr>
            <a:xfrm>
              <a:off x="0" y="6573535"/>
              <a:ext cx="159370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chemeClr val="bg1">
                      <a:lumMod val="65000"/>
                    </a:schemeClr>
                  </a:solidFill>
                </a:rPr>
                <a:t>Source: Striped Giraffe 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8BE566A-A1D6-61B3-4283-360B3A9F6D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5184" t="54677" r="81932" b="12287"/>
            <a:stretch>
              <a:fillRect/>
            </a:stretch>
          </p:blipFill>
          <p:spPr>
            <a:xfrm>
              <a:off x="1842005" y="3597251"/>
              <a:ext cx="908551" cy="1304581"/>
            </a:xfrm>
            <a:prstGeom prst="rect">
              <a:avLst/>
            </a:prstGeom>
          </p:spPr>
        </p:pic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D41EA22B-B4BF-1B28-9469-2991561654B3}"/>
              </a:ext>
            </a:extLst>
          </p:cNvPr>
          <p:cNvSpPr/>
          <p:nvPr/>
        </p:nvSpPr>
        <p:spPr>
          <a:xfrm>
            <a:off x="11025320" y="6101122"/>
            <a:ext cx="731252" cy="730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243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D1FDBF-1436-9097-193F-D8B9751BF9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FC41407-B730-299B-8C1C-5D21F6990C7C}"/>
              </a:ext>
            </a:extLst>
          </p:cNvPr>
          <p:cNvSpPr txBox="1"/>
          <p:nvPr/>
        </p:nvSpPr>
        <p:spPr>
          <a:xfrm>
            <a:off x="309263" y="5654701"/>
            <a:ext cx="19708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>
                <a:solidFill>
                  <a:schemeClr val="bg1"/>
                </a:solidFill>
              </a:rPr>
              <a:t>Source: ChatGPT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829E1D8-1742-73A7-38DD-DC70D90FF7B8}"/>
              </a:ext>
            </a:extLst>
          </p:cNvPr>
          <p:cNvCxnSpPr>
            <a:cxnSpLocks/>
          </p:cNvCxnSpPr>
          <p:nvPr/>
        </p:nvCxnSpPr>
        <p:spPr>
          <a:xfrm flipH="1">
            <a:off x="593123" y="1359711"/>
            <a:ext cx="6645877" cy="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" name="Graphic 11" descr="Send outline">
            <a:extLst>
              <a:ext uri="{FF2B5EF4-FFF2-40B4-BE49-F238E27FC236}">
                <a16:creationId xmlns:a16="http://schemas.microsoft.com/office/drawing/2014/main" id="{4AA3F1F4-B2FC-E50D-D223-2189D402FB0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012257" y="314188"/>
            <a:ext cx="582794" cy="58279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7587D26-F68D-C767-273B-C4604D53C34D}"/>
              </a:ext>
            </a:extLst>
          </p:cNvPr>
          <p:cNvSpPr txBox="1"/>
          <p:nvPr/>
        </p:nvSpPr>
        <p:spPr>
          <a:xfrm>
            <a:off x="474560" y="637580"/>
            <a:ext cx="8056318" cy="7367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700"/>
              </a:lnSpc>
            </a:pPr>
            <a:r>
              <a:rPr lang="en-US" sz="5000" b="1" dirty="0">
                <a:solidFill>
                  <a:schemeClr val="accent1"/>
                </a:solidFill>
                <a:latin typeface="Poppins"/>
                <a:ea typeface="Roboto Black"/>
                <a:cs typeface="Poppins"/>
              </a:rPr>
              <a:t>QUESTION 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6A89A7-42DD-D49F-C44D-D5EE01D10DB1}"/>
              </a:ext>
            </a:extLst>
          </p:cNvPr>
          <p:cNvSpPr txBox="1"/>
          <p:nvPr/>
        </p:nvSpPr>
        <p:spPr>
          <a:xfrm>
            <a:off x="5001308" y="1726571"/>
            <a:ext cx="696367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buNone/>
            </a:pPr>
            <a:r>
              <a:rPr lang="en-US" sz="4500" b="1" dirty="0">
                <a:solidFill>
                  <a:srgbClr val="002060"/>
                </a:solidFill>
                <a:latin typeface="Roboto Black" panose="02000000000000000000" pitchFamily="2" charset="0"/>
                <a:cs typeface="Roboto Black" panose="02000000000000000000" pitchFamily="2" charset="0"/>
              </a:rPr>
              <a:t>HAVE YOU USED A CDP?</a:t>
            </a:r>
          </a:p>
          <a:p>
            <a:pPr marL="0" marR="0">
              <a:buNone/>
            </a:pPr>
            <a:endParaRPr lang="en-US" sz="4500" b="1" i="0" u="none" strike="noStrike" dirty="0">
              <a:solidFill>
                <a:srgbClr val="002060"/>
              </a:solidFill>
              <a:effectLst/>
              <a:latin typeface="Roboto Black" panose="02000000000000000000" pitchFamily="2" charset="0"/>
              <a:cs typeface="Roboto Black" panose="02000000000000000000" pitchFamily="2" charset="0"/>
            </a:endParaRPr>
          </a:p>
          <a:p>
            <a:pPr marL="457200" marR="0" indent="-457200">
              <a:buAutoNum type="alphaUcParenR"/>
            </a:pPr>
            <a:r>
              <a:rPr lang="en-US" sz="4500" b="0" i="0" u="none" strike="noStrike" dirty="0">
                <a:solidFill>
                  <a:srgbClr val="002060"/>
                </a:solidFill>
                <a:effectLst/>
                <a:latin typeface="Roboto Medium" panose="02000000000000000000" pitchFamily="2" charset="0"/>
                <a:cs typeface="Roboto Medium" panose="02000000000000000000" pitchFamily="2" charset="0"/>
              </a:rPr>
              <a:t>YES</a:t>
            </a:r>
          </a:p>
          <a:p>
            <a:pPr marL="457200" marR="0" indent="-457200">
              <a:buAutoNum type="alphaUcParenR"/>
            </a:pPr>
            <a:r>
              <a:rPr lang="en-US" sz="4500" dirty="0">
                <a:solidFill>
                  <a:srgbClr val="002060"/>
                </a:solidFill>
                <a:latin typeface="Roboto Medium" panose="02000000000000000000" pitchFamily="2" charset="0"/>
                <a:cs typeface="Roboto Medium" panose="02000000000000000000" pitchFamily="2" charset="0"/>
              </a:rPr>
              <a:t>NO</a:t>
            </a:r>
            <a:endParaRPr lang="en-US" sz="4500" b="0" i="0" u="none" strike="noStrike" dirty="0">
              <a:solidFill>
                <a:srgbClr val="002060"/>
              </a:solidFill>
              <a:effectLst/>
              <a:latin typeface="Roboto Medium" panose="02000000000000000000" pitchFamily="2" charset="0"/>
              <a:cs typeface="Roboto Medium" panose="02000000000000000000" pitchFamily="2" charset="0"/>
            </a:endParaRPr>
          </a:p>
        </p:txBody>
      </p:sp>
      <p:pic>
        <p:nvPicPr>
          <p:cNvPr id="6" name="Picture 2" descr="QR Code Transparent PNG Images Free ...">
            <a:extLst>
              <a:ext uri="{FF2B5EF4-FFF2-40B4-BE49-F238E27FC236}">
                <a16:creationId xmlns:a16="http://schemas.microsoft.com/office/drawing/2014/main" id="{12D5B0DC-80A8-3374-0EA8-0AE34C52AA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71"/>
          <a:stretch>
            <a:fillRect/>
          </a:stretch>
        </p:blipFill>
        <p:spPr bwMode="auto">
          <a:xfrm>
            <a:off x="851355" y="2056331"/>
            <a:ext cx="2857500" cy="253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90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CE35C2-5E6C-D263-E7E3-B43A4E23DD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87736DB-6642-EF4F-B371-E964E453536E}"/>
              </a:ext>
            </a:extLst>
          </p:cNvPr>
          <p:cNvSpPr txBox="1"/>
          <p:nvPr/>
        </p:nvSpPr>
        <p:spPr>
          <a:xfrm>
            <a:off x="309263" y="5654701"/>
            <a:ext cx="19708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>
                <a:solidFill>
                  <a:schemeClr val="bg1"/>
                </a:solidFill>
              </a:rPr>
              <a:t>Source: ChatGPT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EE3C4B1-A805-A436-83BB-203DAC90664D}"/>
              </a:ext>
            </a:extLst>
          </p:cNvPr>
          <p:cNvCxnSpPr>
            <a:cxnSpLocks/>
          </p:cNvCxnSpPr>
          <p:nvPr/>
        </p:nvCxnSpPr>
        <p:spPr>
          <a:xfrm flipH="1">
            <a:off x="593123" y="1359711"/>
            <a:ext cx="6645877" cy="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" name="Graphic 11" descr="Send outline">
            <a:extLst>
              <a:ext uri="{FF2B5EF4-FFF2-40B4-BE49-F238E27FC236}">
                <a16:creationId xmlns:a16="http://schemas.microsoft.com/office/drawing/2014/main" id="{0F3CA388-1B7D-5343-32ED-B70CCB96610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012257" y="314188"/>
            <a:ext cx="582794" cy="58279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DF35A88-EFC2-42B5-BF76-7D0FF09A5E4D}"/>
              </a:ext>
            </a:extLst>
          </p:cNvPr>
          <p:cNvSpPr txBox="1"/>
          <p:nvPr/>
        </p:nvSpPr>
        <p:spPr>
          <a:xfrm>
            <a:off x="474560" y="637580"/>
            <a:ext cx="8056318" cy="7367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700"/>
              </a:lnSpc>
            </a:pPr>
            <a:r>
              <a:rPr lang="en-US" sz="5000" b="1" dirty="0">
                <a:solidFill>
                  <a:schemeClr val="accent1"/>
                </a:solidFill>
                <a:latin typeface="Poppins"/>
                <a:ea typeface="Roboto Black"/>
                <a:cs typeface="Poppins"/>
              </a:rPr>
              <a:t>QUESTION 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7E44DF-D8E1-80B6-BF78-9ACCC511F281}"/>
              </a:ext>
            </a:extLst>
          </p:cNvPr>
          <p:cNvSpPr txBox="1"/>
          <p:nvPr/>
        </p:nvSpPr>
        <p:spPr>
          <a:xfrm>
            <a:off x="5438001" y="1622828"/>
            <a:ext cx="6185754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buNone/>
            </a:pPr>
            <a:r>
              <a:rPr lang="en-US" sz="4500" b="1" dirty="0">
                <a:solidFill>
                  <a:srgbClr val="002060"/>
                </a:solidFill>
                <a:latin typeface="Roboto Black" panose="02000000000000000000" pitchFamily="2" charset="0"/>
                <a:cs typeface="Roboto Black" panose="02000000000000000000" pitchFamily="2" charset="0"/>
              </a:rPr>
              <a:t>If YOU ANSWERED “NO” IS COST THE MAIN REASON?</a:t>
            </a:r>
          </a:p>
          <a:p>
            <a:pPr marL="0" marR="0">
              <a:buNone/>
            </a:pPr>
            <a:endParaRPr lang="en-US" sz="4500" b="1" i="0" u="none" strike="noStrike" dirty="0">
              <a:solidFill>
                <a:srgbClr val="002060"/>
              </a:solidFill>
              <a:effectLst/>
              <a:latin typeface="Roboto Black" panose="02000000000000000000" pitchFamily="2" charset="0"/>
              <a:cs typeface="Roboto Black" panose="02000000000000000000" pitchFamily="2" charset="0"/>
            </a:endParaRPr>
          </a:p>
          <a:p>
            <a:pPr marL="457200" marR="0" indent="-457200">
              <a:buAutoNum type="alphaUcParenR"/>
            </a:pPr>
            <a:r>
              <a:rPr lang="en-US" sz="4500" b="0" i="0" u="none" strike="noStrike" dirty="0">
                <a:solidFill>
                  <a:srgbClr val="002060"/>
                </a:solidFill>
                <a:effectLst/>
                <a:latin typeface="Roboto Medium" panose="02000000000000000000" pitchFamily="2" charset="0"/>
                <a:cs typeface="Roboto Medium" panose="02000000000000000000" pitchFamily="2" charset="0"/>
              </a:rPr>
              <a:t>YES</a:t>
            </a:r>
          </a:p>
          <a:p>
            <a:pPr marL="457200" marR="0" indent="-457200">
              <a:buAutoNum type="alphaUcParenR"/>
            </a:pPr>
            <a:r>
              <a:rPr lang="en-US" sz="4500" dirty="0">
                <a:solidFill>
                  <a:srgbClr val="002060"/>
                </a:solidFill>
                <a:latin typeface="Roboto Medium" panose="02000000000000000000" pitchFamily="2" charset="0"/>
                <a:cs typeface="Roboto Medium" panose="02000000000000000000" pitchFamily="2" charset="0"/>
              </a:rPr>
              <a:t>NO</a:t>
            </a:r>
            <a:endParaRPr lang="en-US" sz="4500" b="0" i="0" u="none" strike="noStrike" dirty="0">
              <a:solidFill>
                <a:srgbClr val="002060"/>
              </a:solidFill>
              <a:effectLst/>
              <a:latin typeface="Roboto Medium" panose="02000000000000000000" pitchFamily="2" charset="0"/>
              <a:cs typeface="Roboto Medium" panose="02000000000000000000" pitchFamily="2" charset="0"/>
            </a:endParaRPr>
          </a:p>
        </p:txBody>
      </p:sp>
      <p:pic>
        <p:nvPicPr>
          <p:cNvPr id="6" name="Picture 2" descr="QR Code Transparent PNG Images Free ...">
            <a:extLst>
              <a:ext uri="{FF2B5EF4-FFF2-40B4-BE49-F238E27FC236}">
                <a16:creationId xmlns:a16="http://schemas.microsoft.com/office/drawing/2014/main" id="{47AFA01D-E0A3-16C6-4752-368999342E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71"/>
          <a:stretch>
            <a:fillRect/>
          </a:stretch>
        </p:blipFill>
        <p:spPr bwMode="auto">
          <a:xfrm>
            <a:off x="851355" y="2056331"/>
            <a:ext cx="2857500" cy="253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872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A3BEE0-C24E-3F54-04A9-F2F4762E68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B6E62B5-9873-52DE-B6F8-989884AE3FE5}"/>
              </a:ext>
            </a:extLst>
          </p:cNvPr>
          <p:cNvSpPr txBox="1"/>
          <p:nvPr/>
        </p:nvSpPr>
        <p:spPr>
          <a:xfrm>
            <a:off x="309263" y="5654701"/>
            <a:ext cx="19708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>
                <a:solidFill>
                  <a:schemeClr val="bg1"/>
                </a:solidFill>
              </a:rPr>
              <a:t>Source: ChatGPT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2DB820C-8BBA-8A01-A98D-0EE22153B612}"/>
              </a:ext>
            </a:extLst>
          </p:cNvPr>
          <p:cNvCxnSpPr>
            <a:cxnSpLocks/>
          </p:cNvCxnSpPr>
          <p:nvPr/>
        </p:nvCxnSpPr>
        <p:spPr>
          <a:xfrm flipH="1">
            <a:off x="593123" y="1359711"/>
            <a:ext cx="6645877" cy="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" name="Graphic 11" descr="Send outline">
            <a:extLst>
              <a:ext uri="{FF2B5EF4-FFF2-40B4-BE49-F238E27FC236}">
                <a16:creationId xmlns:a16="http://schemas.microsoft.com/office/drawing/2014/main" id="{DE57E7F8-F1DE-0F61-DF07-F474A0729A2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012257" y="314188"/>
            <a:ext cx="582794" cy="58279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36F76E1-8A19-04FC-2B74-A40DCFB50005}"/>
              </a:ext>
            </a:extLst>
          </p:cNvPr>
          <p:cNvSpPr txBox="1"/>
          <p:nvPr/>
        </p:nvSpPr>
        <p:spPr>
          <a:xfrm>
            <a:off x="474560" y="637580"/>
            <a:ext cx="8056318" cy="7367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700"/>
              </a:lnSpc>
            </a:pPr>
            <a:r>
              <a:rPr lang="en-US" sz="5000" b="1" dirty="0">
                <a:solidFill>
                  <a:schemeClr val="accent1"/>
                </a:solidFill>
                <a:latin typeface="Poppins"/>
                <a:ea typeface="Roboto Black"/>
                <a:cs typeface="Poppins"/>
              </a:rPr>
              <a:t>QUESTION 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E89647-1112-6A5A-A947-C50CFC76890F}"/>
              </a:ext>
            </a:extLst>
          </p:cNvPr>
          <p:cNvSpPr txBox="1"/>
          <p:nvPr/>
        </p:nvSpPr>
        <p:spPr>
          <a:xfrm>
            <a:off x="5394955" y="1756080"/>
            <a:ext cx="594569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buNone/>
            </a:pPr>
            <a:r>
              <a:rPr lang="en-US" sz="3000" b="1" dirty="0">
                <a:solidFill>
                  <a:srgbClr val="002060"/>
                </a:solidFill>
                <a:latin typeface="Roboto Black" panose="02000000000000000000" pitchFamily="2" charset="0"/>
                <a:cs typeface="Roboto Black" panose="02000000000000000000" pitchFamily="2" charset="0"/>
              </a:rPr>
              <a:t>WHERE IS YOUR ORGANIZATION TODAY WITH CUSTOMER DATA INTEGRATION?</a:t>
            </a:r>
          </a:p>
          <a:p>
            <a:pPr marL="0" marR="0">
              <a:buNone/>
            </a:pPr>
            <a:endParaRPr lang="en-US" sz="3000" b="1" i="0" u="none" strike="noStrike" dirty="0">
              <a:solidFill>
                <a:srgbClr val="002060"/>
              </a:solidFill>
              <a:effectLst/>
              <a:latin typeface="Roboto Black" panose="02000000000000000000" pitchFamily="2" charset="0"/>
              <a:cs typeface="Roboto Black" panose="02000000000000000000" pitchFamily="2" charset="0"/>
            </a:endParaRPr>
          </a:p>
          <a:p>
            <a:pPr marL="457200" marR="0" indent="-457200">
              <a:buAutoNum type="alphaUcParenR"/>
            </a:pPr>
            <a:r>
              <a:rPr lang="en-US" sz="3000" b="0" i="0" u="none" strike="noStrike" dirty="0">
                <a:solidFill>
                  <a:srgbClr val="002060"/>
                </a:solidFill>
                <a:effectLst/>
                <a:latin typeface="Roboto Medium" panose="02000000000000000000" pitchFamily="2" charset="0"/>
                <a:cs typeface="Roboto Medium" panose="02000000000000000000" pitchFamily="2" charset="0"/>
              </a:rPr>
              <a:t>VERY SILOED</a:t>
            </a:r>
          </a:p>
          <a:p>
            <a:pPr marL="457200" marR="0" indent="-457200">
              <a:buAutoNum type="alphaUcParenR"/>
            </a:pPr>
            <a:r>
              <a:rPr lang="en-US" sz="3000" dirty="0">
                <a:solidFill>
                  <a:srgbClr val="002060"/>
                </a:solidFill>
                <a:latin typeface="Roboto Medium" panose="02000000000000000000" pitchFamily="2" charset="0"/>
                <a:cs typeface="Roboto Medium" panose="02000000000000000000" pitchFamily="2" charset="0"/>
              </a:rPr>
              <a:t>SOMEWHAT CONNECTED</a:t>
            </a:r>
          </a:p>
          <a:p>
            <a:pPr marL="457200" marR="0" indent="-457200">
              <a:buAutoNum type="alphaUcParenR"/>
            </a:pPr>
            <a:r>
              <a:rPr lang="en-US" sz="3000" dirty="0">
                <a:solidFill>
                  <a:srgbClr val="002060"/>
                </a:solidFill>
                <a:latin typeface="Roboto Medium" panose="02000000000000000000" pitchFamily="2" charset="0"/>
                <a:cs typeface="Roboto Medium" panose="02000000000000000000" pitchFamily="2" charset="0"/>
              </a:rPr>
              <a:t>MOSTLY UNIFIED</a:t>
            </a:r>
          </a:p>
          <a:p>
            <a:pPr marL="457200" marR="0" indent="-457200">
              <a:buAutoNum type="alphaUcParenR"/>
            </a:pPr>
            <a:r>
              <a:rPr lang="en-US" sz="3000" dirty="0">
                <a:solidFill>
                  <a:srgbClr val="002060"/>
                </a:solidFill>
                <a:latin typeface="Roboto Medium" panose="02000000000000000000" pitchFamily="2" charset="0"/>
                <a:cs typeface="Roboto Medium" panose="02000000000000000000" pitchFamily="2" charset="0"/>
              </a:rPr>
              <a:t>FULLY UNIFIED</a:t>
            </a:r>
          </a:p>
          <a:p>
            <a:pPr marL="457200" marR="0" indent="-457200">
              <a:buAutoNum type="alphaUcParenR"/>
            </a:pPr>
            <a:endParaRPr lang="en-US" sz="3000" b="0" i="0" u="none" strike="noStrike" dirty="0">
              <a:solidFill>
                <a:srgbClr val="002060"/>
              </a:solidFill>
              <a:effectLst/>
              <a:latin typeface="Roboto Medium" panose="02000000000000000000" pitchFamily="2" charset="0"/>
              <a:cs typeface="Roboto Medium" panose="02000000000000000000" pitchFamily="2" charset="0"/>
            </a:endParaRPr>
          </a:p>
        </p:txBody>
      </p:sp>
      <p:pic>
        <p:nvPicPr>
          <p:cNvPr id="6" name="Picture 2" descr="QR Code Transparent PNG Images Free ...">
            <a:extLst>
              <a:ext uri="{FF2B5EF4-FFF2-40B4-BE49-F238E27FC236}">
                <a16:creationId xmlns:a16="http://schemas.microsoft.com/office/drawing/2014/main" id="{B58FACE8-90E1-7940-C7C9-E5E3A55E52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71"/>
          <a:stretch>
            <a:fillRect/>
          </a:stretch>
        </p:blipFill>
        <p:spPr bwMode="auto">
          <a:xfrm>
            <a:off x="851355" y="2056331"/>
            <a:ext cx="2857500" cy="253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662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CDD13D-2903-ECC6-CE28-72DDD19C51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4D75581-922C-0FAC-35B1-8C1E9038EEDA}"/>
              </a:ext>
            </a:extLst>
          </p:cNvPr>
          <p:cNvSpPr/>
          <p:nvPr/>
        </p:nvSpPr>
        <p:spPr>
          <a:xfrm>
            <a:off x="0" y="-55598"/>
            <a:ext cx="12192001" cy="6239830"/>
          </a:xfrm>
          <a:prstGeom prst="rect">
            <a:avLst/>
          </a:prstGeom>
          <a:solidFill>
            <a:srgbClr val="00265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DC3EFCA-87C7-8BC5-F06D-BDB57596FF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duotone>
              <a:prstClr val="black"/>
              <a:srgbClr val="D9520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0136"/>
          <a:stretch/>
        </p:blipFill>
        <p:spPr>
          <a:xfrm>
            <a:off x="10580116" y="239103"/>
            <a:ext cx="1639892" cy="2039160"/>
          </a:xfrm>
          <a:prstGeom prst="rect">
            <a:avLst/>
          </a:prstGeom>
        </p:spPr>
      </p:pic>
      <p:pic>
        <p:nvPicPr>
          <p:cNvPr id="11" name="Graphic 10" descr="Send outline">
            <a:extLst>
              <a:ext uri="{FF2B5EF4-FFF2-40B4-BE49-F238E27FC236}">
                <a16:creationId xmlns:a16="http://schemas.microsoft.com/office/drawing/2014/main" id="{E5F0D8D1-BC5A-2BD5-1399-BD1368E865B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15214" y="2725556"/>
            <a:ext cx="831442" cy="8314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E4AF436-40F8-19E4-3F41-03D2C9DF47CE}"/>
              </a:ext>
            </a:extLst>
          </p:cNvPr>
          <p:cNvSpPr txBox="1"/>
          <p:nvPr/>
        </p:nvSpPr>
        <p:spPr>
          <a:xfrm>
            <a:off x="2231953" y="2572964"/>
            <a:ext cx="9327341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700" b="1" dirty="0">
                <a:solidFill>
                  <a:schemeClr val="bg1"/>
                </a:solidFill>
                <a:latin typeface="Poppins"/>
                <a:ea typeface="Roboto Black"/>
                <a:cs typeface="Poppins"/>
              </a:rPr>
              <a:t>            Q&amp;A</a:t>
            </a:r>
          </a:p>
        </p:txBody>
      </p:sp>
    </p:spTree>
    <p:extLst>
      <p:ext uri="{BB962C8B-B14F-4D97-AF65-F5344CB8AC3E}">
        <p14:creationId xmlns:p14="http://schemas.microsoft.com/office/powerpoint/2010/main" val="1756042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A22EFB5-BFC9-9F11-9C46-65FF7321660A}"/>
              </a:ext>
            </a:extLst>
          </p:cNvPr>
          <p:cNvSpPr/>
          <p:nvPr/>
        </p:nvSpPr>
        <p:spPr>
          <a:xfrm>
            <a:off x="0" y="-55598"/>
            <a:ext cx="12192001" cy="6239830"/>
          </a:xfrm>
          <a:prstGeom prst="rect">
            <a:avLst/>
          </a:prstGeom>
          <a:solidFill>
            <a:srgbClr val="00265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6CFB3AF-5877-A48D-018F-B95EE13E60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duotone>
              <a:prstClr val="black"/>
              <a:srgbClr val="D9520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0136"/>
          <a:stretch/>
        </p:blipFill>
        <p:spPr>
          <a:xfrm>
            <a:off x="10580116" y="239103"/>
            <a:ext cx="1639892" cy="2039160"/>
          </a:xfrm>
          <a:prstGeom prst="rect">
            <a:avLst/>
          </a:prstGeom>
        </p:spPr>
      </p:pic>
      <p:pic>
        <p:nvPicPr>
          <p:cNvPr id="11" name="Graphic 10" descr="Send outline">
            <a:extLst>
              <a:ext uri="{FF2B5EF4-FFF2-40B4-BE49-F238E27FC236}">
                <a16:creationId xmlns:a16="http://schemas.microsoft.com/office/drawing/2014/main" id="{DFB67BA0-9927-4EDC-A35B-61E986B4A4A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15214" y="2725556"/>
            <a:ext cx="831442" cy="8314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227427-84AC-16EB-ACF6-FF0A309E0AFB}"/>
              </a:ext>
            </a:extLst>
          </p:cNvPr>
          <p:cNvSpPr txBox="1"/>
          <p:nvPr/>
        </p:nvSpPr>
        <p:spPr>
          <a:xfrm>
            <a:off x="1140132" y="2543493"/>
            <a:ext cx="9327341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700" b="1" dirty="0">
                <a:solidFill>
                  <a:schemeClr val="bg1"/>
                </a:solidFill>
                <a:latin typeface="Poppins"/>
                <a:ea typeface="Roboto Black"/>
                <a:cs typeface="Poppins"/>
              </a:rPr>
              <a:t>            THANKS!</a:t>
            </a:r>
          </a:p>
        </p:txBody>
      </p:sp>
    </p:spTree>
    <p:extLst>
      <p:ext uri="{BB962C8B-B14F-4D97-AF65-F5344CB8AC3E}">
        <p14:creationId xmlns:p14="http://schemas.microsoft.com/office/powerpoint/2010/main" val="79674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2855"/>
      </a:accent1>
      <a:accent2>
        <a:srgbClr val="77BC1F"/>
      </a:accent2>
      <a:accent3>
        <a:srgbClr val="0091FF"/>
      </a:accent3>
      <a:accent4>
        <a:srgbClr val="505050"/>
      </a:accent4>
      <a:accent5>
        <a:srgbClr val="A4A4A4"/>
      </a:accent5>
      <a:accent6>
        <a:srgbClr val="95C7FF"/>
      </a:accent6>
      <a:hlink>
        <a:srgbClr val="0563C1"/>
      </a:hlink>
      <a:folHlink>
        <a:srgbClr val="954F72"/>
      </a:folHlink>
    </a:clrScheme>
    <a:fontScheme name="01c Poppins + Roboto">
      <a:majorFont>
        <a:latin typeface="Poppins"/>
        <a:ea typeface=""/>
        <a:cs typeface=""/>
      </a:majorFont>
      <a:minorFont>
        <a:latin typeface="Robo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8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4D858A8-FF1A-4CFA-8D7E-95A1A407EF3D}">
  <we:reference id="wa104381063" version="1.0.0.1" store="en-001" storeType="OMEX"/>
  <we:alternateReferences>
    <we:reference id="WA104381063" version="1.0.0.1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ca4283a-dd50-4b84-bf37-8803f1039f83" xsi:nil="true"/>
    <lcf76f155ced4ddcb4097134ff3c332f xmlns="6bc497f4-b3f3-4cfc-bbca-0a94a4933291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333D8AFC702840A2638300E713C471" ma:contentTypeVersion="16" ma:contentTypeDescription="Create a new document." ma:contentTypeScope="" ma:versionID="74498723a5d6c17c8ec2d3f336a9f308">
  <xsd:schema xmlns:xsd="http://www.w3.org/2001/XMLSchema" xmlns:xs="http://www.w3.org/2001/XMLSchema" xmlns:p="http://schemas.microsoft.com/office/2006/metadata/properties" xmlns:ns2="6bc497f4-b3f3-4cfc-bbca-0a94a4933291" xmlns:ns3="bca4283a-dd50-4b84-bf37-8803f1039f83" targetNamespace="http://schemas.microsoft.com/office/2006/metadata/properties" ma:root="true" ma:fieldsID="c2a18e915fb523bf8f667639e612a2ca" ns2:_="" ns3:_="">
    <xsd:import namespace="6bc497f4-b3f3-4cfc-bbca-0a94a4933291"/>
    <xsd:import namespace="bca4283a-dd50-4b84-bf37-8803f1039f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c497f4-b3f3-4cfc-bbca-0a94a49332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2c21f103-35f2-461e-9cfb-3913408952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a4283a-dd50-4b84-bf37-8803f1039f8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b8d9ec49-96c2-41b6-8b0e-e1e4f61b1201}" ma:internalName="TaxCatchAll" ma:showField="CatchAllData" ma:web="bca4283a-dd50-4b84-bf37-8803f1039f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44A2519-218E-4BA1-9421-C92E237DAD35}">
  <ds:schemaRefs>
    <ds:schemaRef ds:uri="6bc497f4-b3f3-4cfc-bbca-0a94a4933291"/>
    <ds:schemaRef ds:uri="bca4283a-dd50-4b84-bf37-8803f1039f83"/>
    <ds:schemaRef ds:uri="df2b25f4-6129-4e37-9285-673aeccfc2b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7F49AC6-B782-4A30-90D0-3A46D124961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9576404-FC2C-41A5-9404-00C7C11736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c497f4-b3f3-4cfc-bbca-0a94a4933291"/>
    <ds:schemaRef ds:uri="bca4283a-dd50-4b84-bf37-8803f1039f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</TotalTime>
  <Words>160</Words>
  <Application>Microsoft Office PowerPoint</Application>
  <PresentationFormat>Widescreen</PresentationFormat>
  <Paragraphs>56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Ink Free</vt:lpstr>
      <vt:lpstr>Courier New</vt:lpstr>
      <vt:lpstr>Arial</vt:lpstr>
      <vt:lpstr>Poppins</vt:lpstr>
      <vt:lpstr>Roboto Medium</vt:lpstr>
      <vt:lpstr>Roboto Black</vt:lpstr>
      <vt:lpstr>Calibri</vt:lpstr>
      <vt:lpstr>Roboto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Srish Saini</dc:creator>
  <cp:keywords/>
  <dc:description/>
  <cp:lastModifiedBy>Janie Downey</cp:lastModifiedBy>
  <cp:revision>16</cp:revision>
  <dcterms:created xsi:type="dcterms:W3CDTF">2020-05-06T05:27:29Z</dcterms:created>
  <dcterms:modified xsi:type="dcterms:W3CDTF">2026-04-29T23:19:55Z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0x010100C9333D8AFC702840A2638300E713C471</vt:lpwstr>
  </property>
  <property fmtid="{D5CDD505-2E9C-101B-9397-08002B2CF9AE}" pid="3" name="MediaServiceImageTags">
    <vt:lpwstr/>
  </property>
</Properties>
</file>